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86" r:id="rId5"/>
    <p:sldMasterId id="2147484613" r:id="rId6"/>
    <p:sldMasterId id="2147484636" r:id="rId7"/>
    <p:sldMasterId id="2147484661" r:id="rId8"/>
    <p:sldMasterId id="2147484696" r:id="rId9"/>
  </p:sldMasterIdLst>
  <p:notesMasterIdLst>
    <p:notesMasterId r:id="rId56"/>
  </p:notesMasterIdLst>
  <p:handoutMasterIdLst>
    <p:handoutMasterId r:id="rId57"/>
  </p:handoutMasterIdLst>
  <p:sldIdLst>
    <p:sldId id="256" r:id="rId10"/>
    <p:sldId id="257" r:id="rId11"/>
    <p:sldId id="2076136642" r:id="rId12"/>
    <p:sldId id="8478" r:id="rId13"/>
    <p:sldId id="8477" r:id="rId14"/>
    <p:sldId id="1882" r:id="rId15"/>
    <p:sldId id="2076136637" r:id="rId16"/>
    <p:sldId id="617" r:id="rId17"/>
    <p:sldId id="312" r:id="rId18"/>
    <p:sldId id="1471" r:id="rId19"/>
    <p:sldId id="606" r:id="rId20"/>
    <p:sldId id="2342" r:id="rId21"/>
    <p:sldId id="2076136643" r:id="rId22"/>
    <p:sldId id="2027" r:id="rId23"/>
    <p:sldId id="2076136442" r:id="rId24"/>
    <p:sldId id="2076136441" r:id="rId25"/>
    <p:sldId id="1670" r:id="rId26"/>
    <p:sldId id="1854" r:id="rId27"/>
    <p:sldId id="2076136428" r:id="rId28"/>
    <p:sldId id="2076136429" r:id="rId29"/>
    <p:sldId id="2076136425" r:id="rId30"/>
    <p:sldId id="2076136427" r:id="rId31"/>
    <p:sldId id="2076136636" r:id="rId32"/>
    <p:sldId id="8412" r:id="rId33"/>
    <p:sldId id="2076136449" r:id="rId34"/>
    <p:sldId id="8409" r:id="rId35"/>
    <p:sldId id="2284" r:id="rId36"/>
    <p:sldId id="2076136450" r:id="rId37"/>
    <p:sldId id="9875" r:id="rId38"/>
    <p:sldId id="2076136640" r:id="rId39"/>
    <p:sldId id="9907" r:id="rId40"/>
    <p:sldId id="2076136638" r:id="rId41"/>
    <p:sldId id="9857" r:id="rId42"/>
    <p:sldId id="9968" r:id="rId43"/>
    <p:sldId id="9967" r:id="rId44"/>
    <p:sldId id="8636" r:id="rId45"/>
    <p:sldId id="9809" r:id="rId46"/>
    <p:sldId id="9966" r:id="rId47"/>
    <p:sldId id="2076136639" r:id="rId48"/>
    <p:sldId id="8637" r:id="rId49"/>
    <p:sldId id="8638" r:id="rId50"/>
    <p:sldId id="2076136644" r:id="rId51"/>
    <p:sldId id="260" r:id="rId52"/>
    <p:sldId id="2076136641" r:id="rId53"/>
    <p:sldId id="258" r:id="rId54"/>
    <p:sldId id="259"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FFFFFF"/>
    <a:srgbClr val="00BCF2"/>
    <a:srgbClr val="40CDF5"/>
    <a:srgbClr val="40587C"/>
    <a:srgbClr val="00B0E3"/>
    <a:srgbClr val="00188F"/>
    <a:srgbClr val="005291"/>
    <a:srgbClr val="BA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FC7241-332D-465C-9BBF-81C6F964E240}" v="53" dt="2020-02-29T09:08:26.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3" autoAdjust="0"/>
    <p:restoredTop sz="91709" autoAdjust="0"/>
  </p:normalViewPr>
  <p:slideViewPr>
    <p:cSldViewPr snapToGrid="0">
      <p:cViewPr varScale="1">
        <p:scale>
          <a:sx n="94" d="100"/>
          <a:sy n="94" d="100"/>
        </p:scale>
        <p:origin x="126" y="5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5" d="100"/>
          <a:sy n="65" d="100"/>
        </p:scale>
        <p:origin x="3154" y="-37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Boban" userId="578e8737-5664-4ae2-a88d-cbbe18b9ea5c" providerId="ADAL" clId="{0DB345F6-CD47-4292-9841-6E2E805A640F}"/>
    <pc:docChg chg="undo custSel addSld delSld modSld sldOrd">
      <pc:chgData name="Robert Boban" userId="578e8737-5664-4ae2-a88d-cbbe18b9ea5c" providerId="ADAL" clId="{0DB345F6-CD47-4292-9841-6E2E805A640F}" dt="2020-02-29T09:56:24.745" v="346" actId="478"/>
      <pc:docMkLst>
        <pc:docMk/>
      </pc:docMkLst>
      <pc:sldChg chg="modSp mod">
        <pc:chgData name="Robert Boban" userId="578e8737-5664-4ae2-a88d-cbbe18b9ea5c" providerId="ADAL" clId="{0DB345F6-CD47-4292-9841-6E2E805A640F}" dt="2020-02-29T06:18:48.809" v="262" actId="14100"/>
        <pc:sldMkLst>
          <pc:docMk/>
          <pc:sldMk cId="1815222971" sldId="256"/>
        </pc:sldMkLst>
        <pc:spChg chg="mod">
          <ac:chgData name="Robert Boban" userId="578e8737-5664-4ae2-a88d-cbbe18b9ea5c" providerId="ADAL" clId="{0DB345F6-CD47-4292-9841-6E2E805A640F}" dt="2020-02-28T19:22:08.278" v="83" actId="20577"/>
          <ac:spMkLst>
            <pc:docMk/>
            <pc:sldMk cId="1815222971" sldId="256"/>
            <ac:spMk id="4" creationId="{FAF2366C-408B-47DE-9B5D-F57496E2E9BE}"/>
          </ac:spMkLst>
        </pc:spChg>
        <pc:spChg chg="mod">
          <ac:chgData name="Robert Boban" userId="578e8737-5664-4ae2-a88d-cbbe18b9ea5c" providerId="ADAL" clId="{0DB345F6-CD47-4292-9841-6E2E805A640F}" dt="2020-02-29T06:18:48.809" v="262" actId="14100"/>
          <ac:spMkLst>
            <pc:docMk/>
            <pc:sldMk cId="1815222971" sldId="256"/>
            <ac:spMk id="5" creationId="{D8421790-2B5F-4809-BA84-7F8B63FC5E24}"/>
          </ac:spMkLst>
        </pc:spChg>
      </pc:sldChg>
      <pc:sldChg chg="ord">
        <pc:chgData name="Robert Boban" userId="578e8737-5664-4ae2-a88d-cbbe18b9ea5c" providerId="ADAL" clId="{0DB345F6-CD47-4292-9841-6E2E805A640F}" dt="2020-02-29T08:34:16.629" v="311"/>
        <pc:sldMkLst>
          <pc:docMk/>
          <pc:sldMk cId="3131605218" sldId="258"/>
        </pc:sldMkLst>
      </pc:sldChg>
      <pc:sldChg chg="ord">
        <pc:chgData name="Robert Boban" userId="578e8737-5664-4ae2-a88d-cbbe18b9ea5c" providerId="ADAL" clId="{0DB345F6-CD47-4292-9841-6E2E805A640F}" dt="2020-02-29T08:34:25.364" v="313"/>
        <pc:sldMkLst>
          <pc:docMk/>
          <pc:sldMk cId="3966638835" sldId="259"/>
        </pc:sldMkLst>
      </pc:sldChg>
      <pc:sldChg chg="addSp delSp modSp mod modClrScheme chgLayout">
        <pc:chgData name="Robert Boban" userId="578e8737-5664-4ae2-a88d-cbbe18b9ea5c" providerId="ADAL" clId="{0DB345F6-CD47-4292-9841-6E2E805A640F}" dt="2020-02-29T06:18:05.798" v="207" actId="478"/>
        <pc:sldMkLst>
          <pc:docMk/>
          <pc:sldMk cId="1337859462" sldId="260"/>
        </pc:sldMkLst>
        <pc:spChg chg="add mod">
          <ac:chgData name="Robert Boban" userId="578e8737-5664-4ae2-a88d-cbbe18b9ea5c" providerId="ADAL" clId="{0DB345F6-CD47-4292-9841-6E2E805A640F}" dt="2020-02-29T06:17:57.529" v="206" actId="20577"/>
          <ac:spMkLst>
            <pc:docMk/>
            <pc:sldMk cId="1337859462" sldId="260"/>
            <ac:spMk id="2" creationId="{E2A0E4F9-D283-4805-9B89-4191C932E897}"/>
          </ac:spMkLst>
        </pc:spChg>
        <pc:spChg chg="add del mod">
          <ac:chgData name="Robert Boban" userId="578e8737-5664-4ae2-a88d-cbbe18b9ea5c" providerId="ADAL" clId="{0DB345F6-CD47-4292-9841-6E2E805A640F}" dt="2020-02-29T06:18:05.798" v="207" actId="478"/>
          <ac:spMkLst>
            <pc:docMk/>
            <pc:sldMk cId="1337859462" sldId="260"/>
            <ac:spMk id="3" creationId="{084AC49B-406C-474C-A2E4-88DE3FF925B5}"/>
          </ac:spMkLst>
        </pc:spChg>
        <pc:spChg chg="del">
          <ac:chgData name="Robert Boban" userId="578e8737-5664-4ae2-a88d-cbbe18b9ea5c" providerId="ADAL" clId="{0DB345F6-CD47-4292-9841-6E2E805A640F}" dt="2020-02-29T06:17:21.769" v="191" actId="700"/>
          <ac:spMkLst>
            <pc:docMk/>
            <pc:sldMk cId="1337859462" sldId="260"/>
            <ac:spMk id="5" creationId="{1A46E690-A64E-418F-939C-0E6F49DF2C24}"/>
          </ac:spMkLst>
        </pc:spChg>
        <pc:spChg chg="del">
          <ac:chgData name="Robert Boban" userId="578e8737-5664-4ae2-a88d-cbbe18b9ea5c" providerId="ADAL" clId="{0DB345F6-CD47-4292-9841-6E2E805A640F}" dt="2020-02-29T06:17:21.769" v="191" actId="700"/>
          <ac:spMkLst>
            <pc:docMk/>
            <pc:sldMk cId="1337859462" sldId="260"/>
            <ac:spMk id="6" creationId="{ABE77EB2-E36B-4FF5-8E19-0AB16ACAAA58}"/>
          </ac:spMkLst>
        </pc:spChg>
      </pc:sldChg>
      <pc:sldChg chg="del">
        <pc:chgData name="Robert Boban" userId="578e8737-5664-4ae2-a88d-cbbe18b9ea5c" providerId="ADAL" clId="{0DB345F6-CD47-4292-9841-6E2E805A640F}" dt="2020-02-29T09:05:31.816" v="324" actId="2696"/>
        <pc:sldMkLst>
          <pc:docMk/>
          <pc:sldMk cId="1418988136" sldId="261"/>
        </pc:sldMkLst>
      </pc:sldChg>
      <pc:sldChg chg="addSp delSp modSp del mod modClrScheme chgLayout">
        <pc:chgData name="Robert Boban" userId="578e8737-5664-4ae2-a88d-cbbe18b9ea5c" providerId="ADAL" clId="{0DB345F6-CD47-4292-9841-6E2E805A640F}" dt="2020-02-29T09:54:07.857" v="334" actId="478"/>
        <pc:sldMkLst>
          <pc:docMk/>
          <pc:sldMk cId="3995878457" sldId="312"/>
        </pc:sldMkLst>
        <pc:spChg chg="add del mod ord">
          <ac:chgData name="Robert Boban" userId="578e8737-5664-4ae2-a88d-cbbe18b9ea5c" providerId="ADAL" clId="{0DB345F6-CD47-4292-9841-6E2E805A640F}" dt="2020-02-29T09:54:05.050" v="333" actId="478"/>
          <ac:spMkLst>
            <pc:docMk/>
            <pc:sldMk cId="3995878457" sldId="312"/>
            <ac:spMk id="3" creationId="{97A99A9F-7BF9-480B-9152-D90C50848FD5}"/>
          </ac:spMkLst>
        </pc:spChg>
        <pc:spChg chg="add del mod ord">
          <ac:chgData name="Robert Boban" userId="578e8737-5664-4ae2-a88d-cbbe18b9ea5c" providerId="ADAL" clId="{0DB345F6-CD47-4292-9841-6E2E805A640F}" dt="2020-02-29T09:54:07.857" v="334" actId="478"/>
          <ac:spMkLst>
            <pc:docMk/>
            <pc:sldMk cId="3995878457" sldId="312"/>
            <ac:spMk id="4" creationId="{6F8733A1-B427-4CB9-9418-A4062918572F}"/>
          </ac:spMkLst>
        </pc:spChg>
      </pc:sldChg>
      <pc:sldChg chg="addSp delSp modSp add mod modClrScheme chgLayout">
        <pc:chgData name="Robert Boban" userId="578e8737-5664-4ae2-a88d-cbbe18b9ea5c" providerId="ADAL" clId="{0DB345F6-CD47-4292-9841-6E2E805A640F}" dt="2020-02-29T09:54:28.773" v="337" actId="478"/>
        <pc:sldMkLst>
          <pc:docMk/>
          <pc:sldMk cId="1991450383" sldId="606"/>
        </pc:sldMkLst>
        <pc:spChg chg="mod ord">
          <ac:chgData name="Robert Boban" userId="578e8737-5664-4ae2-a88d-cbbe18b9ea5c" providerId="ADAL" clId="{0DB345F6-CD47-4292-9841-6E2E805A640F}" dt="2020-02-29T09:54:23.279" v="336" actId="700"/>
          <ac:spMkLst>
            <pc:docMk/>
            <pc:sldMk cId="1991450383" sldId="606"/>
            <ac:spMk id="2" creationId="{00000000-0000-0000-0000-000000000000}"/>
          </ac:spMkLst>
        </pc:spChg>
        <pc:spChg chg="add del mod ord">
          <ac:chgData name="Robert Boban" userId="578e8737-5664-4ae2-a88d-cbbe18b9ea5c" providerId="ADAL" clId="{0DB345F6-CD47-4292-9841-6E2E805A640F}" dt="2020-02-29T09:54:28.773" v="337" actId="478"/>
          <ac:spMkLst>
            <pc:docMk/>
            <pc:sldMk cId="1991450383" sldId="606"/>
            <ac:spMk id="3" creationId="{5C115106-CFAF-41F4-B1CF-F770A3BA2D65}"/>
          </ac:spMkLst>
        </pc:spChg>
      </pc:sldChg>
      <pc:sldChg chg="addSp delSp modSp add mod modClrScheme chgLayout">
        <pc:chgData name="Robert Boban" userId="578e8737-5664-4ae2-a88d-cbbe18b9ea5c" providerId="ADAL" clId="{0DB345F6-CD47-4292-9841-6E2E805A640F}" dt="2020-02-29T09:54:55.181" v="341" actId="700"/>
        <pc:sldMkLst>
          <pc:docMk/>
          <pc:sldMk cId="1036265255" sldId="617"/>
        </pc:sldMkLst>
        <pc:spChg chg="mod ord">
          <ac:chgData name="Robert Boban" userId="578e8737-5664-4ae2-a88d-cbbe18b9ea5c" providerId="ADAL" clId="{0DB345F6-CD47-4292-9841-6E2E805A640F}" dt="2020-02-29T09:54:55.181" v="341" actId="700"/>
          <ac:spMkLst>
            <pc:docMk/>
            <pc:sldMk cId="1036265255" sldId="617"/>
            <ac:spMk id="2" creationId="{EA5217B6-4975-4935-BDD4-4F40C216B801}"/>
          </ac:spMkLst>
        </pc:spChg>
        <pc:spChg chg="add del mod ord">
          <ac:chgData name="Robert Boban" userId="578e8737-5664-4ae2-a88d-cbbe18b9ea5c" providerId="ADAL" clId="{0DB345F6-CD47-4292-9841-6E2E805A640F}" dt="2020-02-29T09:54:55.181" v="341" actId="700"/>
          <ac:spMkLst>
            <pc:docMk/>
            <pc:sldMk cId="1036265255" sldId="617"/>
            <ac:spMk id="3" creationId="{568CC869-F49C-4FBD-9C43-AA2C15E5FD32}"/>
          </ac:spMkLst>
        </pc:spChg>
      </pc:sldChg>
      <pc:sldChg chg="delSp modSp mod">
        <pc:chgData name="Robert Boban" userId="578e8737-5664-4ae2-a88d-cbbe18b9ea5c" providerId="ADAL" clId="{0DB345F6-CD47-4292-9841-6E2E805A640F}" dt="2020-02-29T06:24:49.988" v="307" actId="208"/>
        <pc:sldMkLst>
          <pc:docMk/>
          <pc:sldMk cId="3221986587" sldId="1471"/>
        </pc:sldMkLst>
        <pc:spChg chg="mod">
          <ac:chgData name="Robert Boban" userId="578e8737-5664-4ae2-a88d-cbbe18b9ea5c" providerId="ADAL" clId="{0DB345F6-CD47-4292-9841-6E2E805A640F}" dt="2020-02-29T06:24:28.213" v="304" actId="207"/>
          <ac:spMkLst>
            <pc:docMk/>
            <pc:sldMk cId="3221986587" sldId="1471"/>
            <ac:spMk id="2" creationId="{00000000-0000-0000-0000-000000000000}"/>
          </ac:spMkLst>
        </pc:spChg>
        <pc:spChg chg="mod">
          <ac:chgData name="Robert Boban" userId="578e8737-5664-4ae2-a88d-cbbe18b9ea5c" providerId="ADAL" clId="{0DB345F6-CD47-4292-9841-6E2E805A640F}" dt="2020-02-29T06:24:49.988" v="307" actId="208"/>
          <ac:spMkLst>
            <pc:docMk/>
            <pc:sldMk cId="3221986587" sldId="1471"/>
            <ac:spMk id="108" creationId="{00000000-0000-0000-0000-000000000000}"/>
          </ac:spMkLst>
        </pc:spChg>
        <pc:spChg chg="mod">
          <ac:chgData name="Robert Boban" userId="578e8737-5664-4ae2-a88d-cbbe18b9ea5c" providerId="ADAL" clId="{0DB345F6-CD47-4292-9841-6E2E805A640F}" dt="2020-02-29T06:24:49.988" v="307" actId="208"/>
          <ac:spMkLst>
            <pc:docMk/>
            <pc:sldMk cId="3221986587" sldId="1471"/>
            <ac:spMk id="110" creationId="{00000000-0000-0000-0000-000000000000}"/>
          </ac:spMkLst>
        </pc:spChg>
        <pc:spChg chg="mod">
          <ac:chgData name="Robert Boban" userId="578e8737-5664-4ae2-a88d-cbbe18b9ea5c" providerId="ADAL" clId="{0DB345F6-CD47-4292-9841-6E2E805A640F}" dt="2020-02-29T06:23:02.902" v="299" actId="14100"/>
          <ac:spMkLst>
            <pc:docMk/>
            <pc:sldMk cId="3221986587" sldId="1471"/>
            <ac:spMk id="141" creationId="{75714AA0-12DB-4FD9-8E22-A0F8E39DCE9D}"/>
          </ac:spMkLst>
        </pc:spChg>
        <pc:spChg chg="del">
          <ac:chgData name="Robert Boban" userId="578e8737-5664-4ae2-a88d-cbbe18b9ea5c" providerId="ADAL" clId="{0DB345F6-CD47-4292-9841-6E2E805A640F}" dt="2020-02-29T06:22:57.508" v="298" actId="478"/>
          <ac:spMkLst>
            <pc:docMk/>
            <pc:sldMk cId="3221986587" sldId="1471"/>
            <ac:spMk id="142" creationId="{C586D9FC-6EC5-4AD3-8DE6-715061EC2D15}"/>
          </ac:spMkLst>
        </pc:spChg>
        <pc:grpChg chg="mod">
          <ac:chgData name="Robert Boban" userId="578e8737-5664-4ae2-a88d-cbbe18b9ea5c" providerId="ADAL" clId="{0DB345F6-CD47-4292-9841-6E2E805A640F}" dt="2020-02-29T06:24:45.927" v="306" actId="207"/>
          <ac:grpSpMkLst>
            <pc:docMk/>
            <pc:sldMk cId="3221986587" sldId="1471"/>
            <ac:grpSpMk id="8" creationId="{00000000-0000-0000-0000-000000000000}"/>
          </ac:grpSpMkLst>
        </pc:grpChg>
      </pc:sldChg>
      <pc:sldChg chg="add">
        <pc:chgData name="Robert Boban" userId="578e8737-5664-4ae2-a88d-cbbe18b9ea5c" providerId="ADAL" clId="{0DB345F6-CD47-4292-9841-6E2E805A640F}" dt="2020-02-28T20:19:03.781" v="159"/>
        <pc:sldMkLst>
          <pc:docMk/>
          <pc:sldMk cId="1793706927" sldId="1670"/>
        </pc:sldMkLst>
      </pc:sldChg>
      <pc:sldChg chg="add">
        <pc:chgData name="Robert Boban" userId="578e8737-5664-4ae2-a88d-cbbe18b9ea5c" providerId="ADAL" clId="{0DB345F6-CD47-4292-9841-6E2E805A640F}" dt="2020-02-28T20:19:03.781" v="159"/>
        <pc:sldMkLst>
          <pc:docMk/>
          <pc:sldMk cId="2869294396" sldId="1854"/>
        </pc:sldMkLst>
      </pc:sldChg>
      <pc:sldChg chg="addSp delSp modSp add del mod modClrScheme delAnim chgLayout">
        <pc:chgData name="Robert Boban" userId="578e8737-5664-4ae2-a88d-cbbe18b9ea5c" providerId="ADAL" clId="{0DB345F6-CD47-4292-9841-6E2E805A640F}" dt="2020-02-28T20:00:15.141" v="144" actId="47"/>
        <pc:sldMkLst>
          <pc:docMk/>
          <pc:sldMk cId="2514105336" sldId="1881"/>
        </pc:sldMkLst>
        <pc:spChg chg="del mod">
          <ac:chgData name="Robert Boban" userId="578e8737-5664-4ae2-a88d-cbbe18b9ea5c" providerId="ADAL" clId="{0DB345F6-CD47-4292-9841-6E2E805A640F}" dt="2020-02-28T19:43:38.688" v="88" actId="478"/>
          <ac:spMkLst>
            <pc:docMk/>
            <pc:sldMk cId="2514105336" sldId="1881"/>
            <ac:spMk id="2" creationId="{520F7CE7-2CEE-4627-8B4B-86250EE95D7F}"/>
          </ac:spMkLst>
        </pc:spChg>
        <pc:spChg chg="mod">
          <ac:chgData name="Robert Boban" userId="578e8737-5664-4ae2-a88d-cbbe18b9ea5c" providerId="ADAL" clId="{0DB345F6-CD47-4292-9841-6E2E805A640F}" dt="2020-02-28T19:48:36.577" v="106" actId="20577"/>
          <ac:spMkLst>
            <pc:docMk/>
            <pc:sldMk cId="2514105336" sldId="1881"/>
            <ac:spMk id="3" creationId="{B55F61D3-DA9E-47EC-B41F-D9AF65A6ED29}"/>
          </ac:spMkLst>
        </pc:spChg>
        <pc:spChg chg="mod ord">
          <ac:chgData name="Robert Boban" userId="578e8737-5664-4ae2-a88d-cbbe18b9ea5c" providerId="ADAL" clId="{0DB345F6-CD47-4292-9841-6E2E805A640F}" dt="2020-02-28T19:48:21.260" v="104" actId="403"/>
          <ac:spMkLst>
            <pc:docMk/>
            <pc:sldMk cId="2514105336" sldId="1881"/>
            <ac:spMk id="6" creationId="{00000000-0000-0000-0000-000000000000}"/>
          </ac:spMkLst>
        </pc:spChg>
        <pc:spChg chg="del">
          <ac:chgData name="Robert Boban" userId="578e8737-5664-4ae2-a88d-cbbe18b9ea5c" providerId="ADAL" clId="{0DB345F6-CD47-4292-9841-6E2E805A640F}" dt="2020-02-28T19:43:45.846" v="89" actId="478"/>
          <ac:spMkLst>
            <pc:docMk/>
            <pc:sldMk cId="2514105336" sldId="1881"/>
            <ac:spMk id="7" creationId="{82E84C6D-966F-4618-BFD2-913C7B329E23}"/>
          </ac:spMkLst>
        </pc:spChg>
        <pc:spChg chg="mod">
          <ac:chgData name="Robert Boban" userId="578e8737-5664-4ae2-a88d-cbbe18b9ea5c" providerId="ADAL" clId="{0DB345F6-CD47-4292-9841-6E2E805A640F}" dt="2020-02-28T19:48:28.346" v="105" actId="1076"/>
          <ac:spMkLst>
            <pc:docMk/>
            <pc:sldMk cId="2514105336" sldId="1881"/>
            <ac:spMk id="8" creationId="{E73EA07B-B5A2-42FF-90A4-F5197CB8D547}"/>
          </ac:spMkLst>
        </pc:spChg>
        <pc:spChg chg="mod ord">
          <ac:chgData name="Robert Boban" userId="578e8737-5664-4ae2-a88d-cbbe18b9ea5c" providerId="ADAL" clId="{0DB345F6-CD47-4292-9841-6E2E805A640F}" dt="2020-02-28T19:43:30.892" v="86" actId="700"/>
          <ac:spMkLst>
            <pc:docMk/>
            <pc:sldMk cId="2514105336" sldId="1881"/>
            <ac:spMk id="17" creationId="{00000000-0000-0000-0000-000000000000}"/>
          </ac:spMkLst>
        </pc:spChg>
        <pc:picChg chg="add mod modCrop">
          <ac:chgData name="Robert Boban" userId="578e8737-5664-4ae2-a88d-cbbe18b9ea5c" providerId="ADAL" clId="{0DB345F6-CD47-4292-9841-6E2E805A640F}" dt="2020-02-28T19:48:09.077" v="103" actId="1076"/>
          <ac:picMkLst>
            <pc:docMk/>
            <pc:sldMk cId="2514105336" sldId="1881"/>
            <ac:picMk id="4" creationId="{C2245727-1F1D-464F-80D2-53C0576CE9FF}"/>
          </ac:picMkLst>
        </pc:picChg>
        <pc:picChg chg="del">
          <ac:chgData name="Robert Boban" userId="578e8737-5664-4ae2-a88d-cbbe18b9ea5c" providerId="ADAL" clId="{0DB345F6-CD47-4292-9841-6E2E805A640F}" dt="2020-02-28T19:43:48.476" v="90" actId="478"/>
          <ac:picMkLst>
            <pc:docMk/>
            <pc:sldMk cId="2514105336" sldId="1881"/>
            <ac:picMk id="5" creationId="{33182496-77BA-4922-87F1-97ED2D19C9B8}"/>
          </ac:picMkLst>
        </pc:picChg>
        <pc:picChg chg="add del mod">
          <ac:chgData name="Robert Boban" userId="578e8737-5664-4ae2-a88d-cbbe18b9ea5c" providerId="ADAL" clId="{0DB345F6-CD47-4292-9841-6E2E805A640F}" dt="2020-02-28T19:49:59.168" v="113" actId="478"/>
          <ac:picMkLst>
            <pc:docMk/>
            <pc:sldMk cId="2514105336" sldId="1881"/>
            <ac:picMk id="9" creationId="{4C25FC87-9A90-46A4-ACC5-CC205E9B50B4}"/>
          </ac:picMkLst>
        </pc:picChg>
        <pc:picChg chg="add mod">
          <ac:chgData name="Robert Boban" userId="578e8737-5664-4ae2-a88d-cbbe18b9ea5c" providerId="ADAL" clId="{0DB345F6-CD47-4292-9841-6E2E805A640F}" dt="2020-02-28T19:50:16.051" v="119" actId="1035"/>
          <ac:picMkLst>
            <pc:docMk/>
            <pc:sldMk cId="2514105336" sldId="1881"/>
            <ac:picMk id="10" creationId="{763D6950-FA2E-4A64-9636-95268E74B610}"/>
          </ac:picMkLst>
        </pc:picChg>
      </pc:sldChg>
      <pc:sldChg chg="modSp add mod modClrScheme chgLayout">
        <pc:chgData name="Robert Boban" userId="578e8737-5664-4ae2-a88d-cbbe18b9ea5c" providerId="ADAL" clId="{0DB345F6-CD47-4292-9841-6E2E805A640F}" dt="2020-02-28T20:02:53.193" v="154" actId="1036"/>
        <pc:sldMkLst>
          <pc:docMk/>
          <pc:sldMk cId="3046839601" sldId="1882"/>
        </pc:sldMkLst>
        <pc:spChg chg="mod">
          <ac:chgData name="Robert Boban" userId="578e8737-5664-4ae2-a88d-cbbe18b9ea5c" providerId="ADAL" clId="{0DB345F6-CD47-4292-9841-6E2E805A640F}" dt="2020-02-28T19:58:47.891" v="137" actId="1076"/>
          <ac:spMkLst>
            <pc:docMk/>
            <pc:sldMk cId="3046839601" sldId="1882"/>
            <ac:spMk id="5" creationId="{E7E1FD3E-6B79-4D9B-8B62-E9B2F09E3940}"/>
          </ac:spMkLst>
        </pc:spChg>
        <pc:spChg chg="mod ord">
          <ac:chgData name="Robert Boban" userId="578e8737-5664-4ae2-a88d-cbbe18b9ea5c" providerId="ADAL" clId="{0DB345F6-CD47-4292-9841-6E2E805A640F}" dt="2020-02-28T19:58:48.527" v="138" actId="700"/>
          <ac:spMkLst>
            <pc:docMk/>
            <pc:sldMk cId="3046839601" sldId="1882"/>
            <ac:spMk id="6" creationId="{00000000-0000-0000-0000-000000000000}"/>
          </ac:spMkLst>
        </pc:spChg>
        <pc:spChg chg="mod ord">
          <ac:chgData name="Robert Boban" userId="578e8737-5664-4ae2-a88d-cbbe18b9ea5c" providerId="ADAL" clId="{0DB345F6-CD47-4292-9841-6E2E805A640F}" dt="2020-02-28T19:58:48.527" v="138" actId="700"/>
          <ac:spMkLst>
            <pc:docMk/>
            <pc:sldMk cId="3046839601" sldId="1882"/>
            <ac:spMk id="17" creationId="{00000000-0000-0000-0000-000000000000}"/>
          </ac:spMkLst>
        </pc:spChg>
        <pc:picChg chg="mod">
          <ac:chgData name="Robert Boban" userId="578e8737-5664-4ae2-a88d-cbbe18b9ea5c" providerId="ADAL" clId="{0DB345F6-CD47-4292-9841-6E2E805A640F}" dt="2020-02-28T20:02:53.193" v="154" actId="1036"/>
          <ac:picMkLst>
            <pc:docMk/>
            <pc:sldMk cId="3046839601" sldId="1882"/>
            <ac:picMk id="4" creationId="{8D1DEB80-C140-42AA-8335-E40BF890EE70}"/>
          </ac:picMkLst>
        </pc:picChg>
      </pc:sldChg>
      <pc:sldChg chg="add">
        <pc:chgData name="Robert Boban" userId="578e8737-5664-4ae2-a88d-cbbe18b9ea5c" providerId="ADAL" clId="{0DB345F6-CD47-4292-9841-6E2E805A640F}" dt="2020-02-28T20:19:03.781" v="159"/>
        <pc:sldMkLst>
          <pc:docMk/>
          <pc:sldMk cId="1127711935" sldId="2027"/>
        </pc:sldMkLst>
      </pc:sldChg>
      <pc:sldChg chg="addSp delSp modSp add del mod modClrScheme chgLayout">
        <pc:chgData name="Robert Boban" userId="578e8737-5664-4ae2-a88d-cbbe18b9ea5c" providerId="ADAL" clId="{0DB345F6-CD47-4292-9841-6E2E805A640F}" dt="2020-02-29T09:56:24.745" v="346" actId="478"/>
        <pc:sldMkLst>
          <pc:docMk/>
          <pc:sldMk cId="1584753744" sldId="2284"/>
        </pc:sldMkLst>
        <pc:spChg chg="mod ord">
          <ac:chgData name="Robert Boban" userId="578e8737-5664-4ae2-a88d-cbbe18b9ea5c" providerId="ADAL" clId="{0DB345F6-CD47-4292-9841-6E2E805A640F}" dt="2020-02-29T09:56:21.043" v="345" actId="700"/>
          <ac:spMkLst>
            <pc:docMk/>
            <pc:sldMk cId="1584753744" sldId="2284"/>
            <ac:spMk id="2" creationId="{3323A480-DE30-4640-86CC-A2BAFD76FF65}"/>
          </ac:spMkLst>
        </pc:spChg>
        <pc:spChg chg="add del mod ord">
          <ac:chgData name="Robert Boban" userId="578e8737-5664-4ae2-a88d-cbbe18b9ea5c" providerId="ADAL" clId="{0DB345F6-CD47-4292-9841-6E2E805A640F}" dt="2020-02-29T09:56:24.745" v="346" actId="478"/>
          <ac:spMkLst>
            <pc:docMk/>
            <pc:sldMk cId="1584753744" sldId="2284"/>
            <ac:spMk id="3" creationId="{B058F75B-D75E-4E08-AB69-606FF8FBBF8E}"/>
          </ac:spMkLst>
        </pc:spChg>
      </pc:sldChg>
      <pc:sldChg chg="add">
        <pc:chgData name="Robert Boban" userId="578e8737-5664-4ae2-a88d-cbbe18b9ea5c" providerId="ADAL" clId="{0DB345F6-CD47-4292-9841-6E2E805A640F}" dt="2020-02-28T20:14:26.978" v="158"/>
        <pc:sldMkLst>
          <pc:docMk/>
          <pc:sldMk cId="403235397" sldId="2342"/>
        </pc:sldMkLst>
      </pc:sldChg>
      <pc:sldChg chg="add">
        <pc:chgData name="Robert Boban" userId="578e8737-5664-4ae2-a88d-cbbe18b9ea5c" providerId="ADAL" clId="{0DB345F6-CD47-4292-9841-6E2E805A640F}" dt="2020-02-29T09:07:40.970" v="325"/>
        <pc:sldMkLst>
          <pc:docMk/>
          <pc:sldMk cId="3717980909" sldId="8409"/>
        </pc:sldMkLst>
      </pc:sldChg>
      <pc:sldChg chg="add">
        <pc:chgData name="Robert Boban" userId="578e8737-5664-4ae2-a88d-cbbe18b9ea5c" providerId="ADAL" clId="{0DB345F6-CD47-4292-9841-6E2E805A640F}" dt="2020-02-29T08:35:25.961" v="314"/>
        <pc:sldMkLst>
          <pc:docMk/>
          <pc:sldMk cId="2260027983" sldId="8412"/>
        </pc:sldMkLst>
      </pc:sldChg>
      <pc:sldChg chg="addSp delSp modSp add del mod modClrScheme chgLayout">
        <pc:chgData name="Robert Boban" userId="578e8737-5664-4ae2-a88d-cbbe18b9ea5c" providerId="ADAL" clId="{0DB345F6-CD47-4292-9841-6E2E805A640F}" dt="2020-02-28T19:51:03.924" v="129" actId="1076"/>
        <pc:sldMkLst>
          <pc:docMk/>
          <pc:sldMk cId="1259400232" sldId="8477"/>
        </pc:sldMkLst>
        <pc:spChg chg="del mod ord">
          <ac:chgData name="Robert Boban" userId="578e8737-5664-4ae2-a88d-cbbe18b9ea5c" providerId="ADAL" clId="{0DB345F6-CD47-4292-9841-6E2E805A640F}" dt="2020-02-28T19:43:30.892" v="86" actId="700"/>
          <ac:spMkLst>
            <pc:docMk/>
            <pc:sldMk cId="1259400232" sldId="8477"/>
            <ac:spMk id="2" creationId="{AA2F391B-0A12-45C2-82C6-9664F6A4C528}"/>
          </ac:spMkLst>
        </pc:spChg>
        <pc:spChg chg="add del mod ord">
          <ac:chgData name="Robert Boban" userId="578e8737-5664-4ae2-a88d-cbbe18b9ea5c" providerId="ADAL" clId="{0DB345F6-CD47-4292-9841-6E2E805A640F}" dt="2020-02-28T19:50:46.544" v="123" actId="478"/>
          <ac:spMkLst>
            <pc:docMk/>
            <pc:sldMk cId="1259400232" sldId="8477"/>
            <ac:spMk id="4" creationId="{91D4179F-4F04-47E5-BB2E-CE1E019DF73A}"/>
          </ac:spMkLst>
        </pc:spChg>
        <pc:spChg chg="del">
          <ac:chgData name="Robert Boban" userId="578e8737-5664-4ae2-a88d-cbbe18b9ea5c" providerId="ADAL" clId="{0DB345F6-CD47-4292-9841-6E2E805A640F}" dt="2020-02-28T19:50:48.664" v="124" actId="478"/>
          <ac:spMkLst>
            <pc:docMk/>
            <pc:sldMk cId="1259400232" sldId="8477"/>
            <ac:spMk id="5" creationId="{BAF4E2DC-9F54-4C02-B043-7304DF00DF4F}"/>
          </ac:spMkLst>
        </pc:spChg>
        <pc:spChg chg="add del mod ord">
          <ac:chgData name="Robert Boban" userId="578e8737-5664-4ae2-a88d-cbbe18b9ea5c" providerId="ADAL" clId="{0DB345F6-CD47-4292-9841-6E2E805A640F}" dt="2020-02-28T19:50:52.050" v="125" actId="478"/>
          <ac:spMkLst>
            <pc:docMk/>
            <pc:sldMk cId="1259400232" sldId="8477"/>
            <ac:spMk id="7" creationId="{62A3D6CA-C1DC-463F-90F8-8FBADFD292E3}"/>
          </ac:spMkLst>
        </pc:spChg>
        <pc:picChg chg="mod">
          <ac:chgData name="Robert Boban" userId="578e8737-5664-4ae2-a88d-cbbe18b9ea5c" providerId="ADAL" clId="{0DB345F6-CD47-4292-9841-6E2E805A640F}" dt="2020-02-28T19:51:01.920" v="128" actId="1076"/>
          <ac:picMkLst>
            <pc:docMk/>
            <pc:sldMk cId="1259400232" sldId="8477"/>
            <ac:picMk id="3" creationId="{F50FE25E-2BBE-41F2-BD8E-EBD3A366D459}"/>
          </ac:picMkLst>
        </pc:picChg>
        <pc:picChg chg="mod">
          <ac:chgData name="Robert Boban" userId="578e8737-5664-4ae2-a88d-cbbe18b9ea5c" providerId="ADAL" clId="{0DB345F6-CD47-4292-9841-6E2E805A640F}" dt="2020-02-28T19:51:03.924" v="129" actId="1076"/>
          <ac:picMkLst>
            <pc:docMk/>
            <pc:sldMk cId="1259400232" sldId="8477"/>
            <ac:picMk id="6" creationId="{838F92A8-C2D2-43C2-AFC8-3891341B79F2}"/>
          </ac:picMkLst>
        </pc:picChg>
        <pc:picChg chg="mod">
          <ac:chgData name="Robert Boban" userId="578e8737-5664-4ae2-a88d-cbbe18b9ea5c" providerId="ADAL" clId="{0DB345F6-CD47-4292-9841-6E2E805A640F}" dt="2020-02-28T19:50:57.651" v="127" actId="1076"/>
          <ac:picMkLst>
            <pc:docMk/>
            <pc:sldMk cId="1259400232" sldId="8477"/>
            <ac:picMk id="8" creationId="{4D0CEEC5-462B-48E8-AC8B-BAAB0F802F2F}"/>
          </ac:picMkLst>
        </pc:picChg>
      </pc:sldChg>
      <pc:sldChg chg="addSp delSp modSp mod delAnim">
        <pc:chgData name="Robert Boban" userId="578e8737-5664-4ae2-a88d-cbbe18b9ea5c" providerId="ADAL" clId="{0DB345F6-CD47-4292-9841-6E2E805A640F}" dt="2020-02-28T19:59:55.768" v="143" actId="732"/>
        <pc:sldMkLst>
          <pc:docMk/>
          <pc:sldMk cId="3432330188" sldId="8478"/>
        </pc:sldMkLst>
        <pc:spChg chg="del">
          <ac:chgData name="Robert Boban" userId="578e8737-5664-4ae2-a88d-cbbe18b9ea5c" providerId="ADAL" clId="{0DB345F6-CD47-4292-9841-6E2E805A640F}" dt="2020-02-28T19:59:29.873" v="141" actId="478"/>
          <ac:spMkLst>
            <pc:docMk/>
            <pc:sldMk cId="3432330188" sldId="8478"/>
            <ac:spMk id="7" creationId="{82E84C6D-966F-4618-BFD2-913C7B329E23}"/>
          </ac:spMkLst>
        </pc:spChg>
        <pc:spChg chg="mod">
          <ac:chgData name="Robert Boban" userId="578e8737-5664-4ae2-a88d-cbbe18b9ea5c" providerId="ADAL" clId="{0DB345F6-CD47-4292-9841-6E2E805A640F}" dt="2020-02-28T19:59:23.223" v="139" actId="1076"/>
          <ac:spMkLst>
            <pc:docMk/>
            <pc:sldMk cId="3432330188" sldId="8478"/>
            <ac:spMk id="8" creationId="{E73EA07B-B5A2-42FF-90A4-F5197CB8D547}"/>
          </ac:spMkLst>
        </pc:spChg>
        <pc:picChg chg="del">
          <ac:chgData name="Robert Boban" userId="578e8737-5664-4ae2-a88d-cbbe18b9ea5c" providerId="ADAL" clId="{0DB345F6-CD47-4292-9841-6E2E805A640F}" dt="2020-02-28T19:59:25.548" v="140" actId="478"/>
          <ac:picMkLst>
            <pc:docMk/>
            <pc:sldMk cId="3432330188" sldId="8478"/>
            <ac:picMk id="5" creationId="{33182496-77BA-4922-87F1-97ED2D19C9B8}"/>
          </ac:picMkLst>
        </pc:picChg>
        <pc:picChg chg="add mod modCrop">
          <ac:chgData name="Robert Boban" userId="578e8737-5664-4ae2-a88d-cbbe18b9ea5c" providerId="ADAL" clId="{0DB345F6-CD47-4292-9841-6E2E805A640F}" dt="2020-02-28T19:59:55.768" v="143" actId="732"/>
          <ac:picMkLst>
            <pc:docMk/>
            <pc:sldMk cId="3432330188" sldId="8478"/>
            <ac:picMk id="9" creationId="{D467AB9E-6C88-482A-85DA-F50D3FE4CA1D}"/>
          </ac:picMkLst>
        </pc:picChg>
        <pc:picChg chg="add">
          <ac:chgData name="Robert Boban" userId="578e8737-5664-4ae2-a88d-cbbe18b9ea5c" providerId="ADAL" clId="{0DB345F6-CD47-4292-9841-6E2E805A640F}" dt="2020-02-28T19:59:43.172" v="142"/>
          <ac:picMkLst>
            <pc:docMk/>
            <pc:sldMk cId="3432330188" sldId="8478"/>
            <ac:picMk id="10" creationId="{26BABEEA-FAB0-4A49-AA64-6904398BB5AF}"/>
          </ac:picMkLst>
        </pc:picChg>
      </pc:sldChg>
      <pc:sldChg chg="modSp mod ord">
        <pc:chgData name="Robert Boban" userId="578e8737-5664-4ae2-a88d-cbbe18b9ea5c" providerId="ADAL" clId="{0DB345F6-CD47-4292-9841-6E2E805A640F}" dt="2020-02-29T08:46:11.631" v="323" actId="1076"/>
        <pc:sldMkLst>
          <pc:docMk/>
          <pc:sldMk cId="1850275061" sldId="8636"/>
        </pc:sldMkLst>
        <pc:spChg chg="mod">
          <ac:chgData name="Robert Boban" userId="578e8737-5664-4ae2-a88d-cbbe18b9ea5c" providerId="ADAL" clId="{0DB345F6-CD47-4292-9841-6E2E805A640F}" dt="2020-02-29T08:46:11.631" v="323" actId="1076"/>
          <ac:spMkLst>
            <pc:docMk/>
            <pc:sldMk cId="1850275061" sldId="8636"/>
            <ac:spMk id="5" creationId="{0C19BC72-CE46-4C0B-9E4A-A94C5C89E437}"/>
          </ac:spMkLst>
        </pc:spChg>
      </pc:sldChg>
      <pc:sldChg chg="ord">
        <pc:chgData name="Robert Boban" userId="578e8737-5664-4ae2-a88d-cbbe18b9ea5c" providerId="ADAL" clId="{0DB345F6-CD47-4292-9841-6E2E805A640F}" dt="2020-02-29T06:15:31.315" v="183"/>
        <pc:sldMkLst>
          <pc:docMk/>
          <pc:sldMk cId="1142330432" sldId="8637"/>
        </pc:sldMkLst>
      </pc:sldChg>
      <pc:sldChg chg="ord">
        <pc:chgData name="Robert Boban" userId="578e8737-5664-4ae2-a88d-cbbe18b9ea5c" providerId="ADAL" clId="{0DB345F6-CD47-4292-9841-6E2E805A640F}" dt="2020-02-29T06:15:34.101" v="185"/>
        <pc:sldMkLst>
          <pc:docMk/>
          <pc:sldMk cId="2423835189" sldId="8638"/>
        </pc:sldMkLst>
      </pc:sldChg>
      <pc:sldChg chg="add del">
        <pc:chgData name="Robert Boban" userId="578e8737-5664-4ae2-a88d-cbbe18b9ea5c" providerId="ADAL" clId="{0DB345F6-CD47-4292-9841-6E2E805A640F}" dt="2020-02-29T06:10:50.087" v="161"/>
        <pc:sldMkLst>
          <pc:docMk/>
          <pc:sldMk cId="3921778508" sldId="9809"/>
        </pc:sldMkLst>
      </pc:sldChg>
      <pc:sldChg chg="add del">
        <pc:chgData name="Robert Boban" userId="578e8737-5664-4ae2-a88d-cbbe18b9ea5c" providerId="ADAL" clId="{0DB345F6-CD47-4292-9841-6E2E805A640F}" dt="2020-02-29T06:10:50.087" v="161"/>
        <pc:sldMkLst>
          <pc:docMk/>
          <pc:sldMk cId="1187156393" sldId="9857"/>
        </pc:sldMkLst>
      </pc:sldChg>
      <pc:sldChg chg="add del">
        <pc:chgData name="Robert Boban" userId="578e8737-5664-4ae2-a88d-cbbe18b9ea5c" providerId="ADAL" clId="{0DB345F6-CD47-4292-9841-6E2E805A640F}" dt="2020-02-29T06:15:08.634" v="177" actId="47"/>
        <pc:sldMkLst>
          <pc:docMk/>
          <pc:sldMk cId="602734090" sldId="9858"/>
        </pc:sldMkLst>
      </pc:sldChg>
      <pc:sldChg chg="add del">
        <pc:chgData name="Robert Boban" userId="578e8737-5664-4ae2-a88d-cbbe18b9ea5c" providerId="ADAL" clId="{0DB345F6-CD47-4292-9841-6E2E805A640F}" dt="2020-02-29T06:14:32.409" v="174" actId="47"/>
        <pc:sldMkLst>
          <pc:docMk/>
          <pc:sldMk cId="3476805880" sldId="9860"/>
        </pc:sldMkLst>
      </pc:sldChg>
      <pc:sldChg chg="add del">
        <pc:chgData name="Robert Boban" userId="578e8737-5664-4ae2-a88d-cbbe18b9ea5c" providerId="ADAL" clId="{0DB345F6-CD47-4292-9841-6E2E805A640F}" dt="2020-02-29T06:15:58.948" v="188" actId="47"/>
        <pc:sldMkLst>
          <pc:docMk/>
          <pc:sldMk cId="1499729033" sldId="9862"/>
        </pc:sldMkLst>
      </pc:sldChg>
      <pc:sldChg chg="add del">
        <pc:chgData name="Robert Boban" userId="578e8737-5664-4ae2-a88d-cbbe18b9ea5c" providerId="ADAL" clId="{0DB345F6-CD47-4292-9841-6E2E805A640F}" dt="2020-02-29T06:14:38.898" v="175" actId="47"/>
        <pc:sldMkLst>
          <pc:docMk/>
          <pc:sldMk cId="2347504965" sldId="9863"/>
        </pc:sldMkLst>
      </pc:sldChg>
      <pc:sldChg chg="add del">
        <pc:chgData name="Robert Boban" userId="578e8737-5664-4ae2-a88d-cbbe18b9ea5c" providerId="ADAL" clId="{0DB345F6-CD47-4292-9841-6E2E805A640F}" dt="2020-02-29T06:10:50.087" v="161"/>
        <pc:sldMkLst>
          <pc:docMk/>
          <pc:sldMk cId="3165412929" sldId="9866"/>
        </pc:sldMkLst>
      </pc:sldChg>
      <pc:sldChg chg="add del">
        <pc:chgData name="Robert Boban" userId="578e8737-5664-4ae2-a88d-cbbe18b9ea5c" providerId="ADAL" clId="{0DB345F6-CD47-4292-9841-6E2E805A640F}" dt="2020-02-29T06:10:50.087" v="161"/>
        <pc:sldMkLst>
          <pc:docMk/>
          <pc:sldMk cId="1683505896" sldId="9867"/>
        </pc:sldMkLst>
      </pc:sldChg>
      <pc:sldChg chg="addSp delSp modSp mod chgLayout">
        <pc:chgData name="Robert Boban" userId="578e8737-5664-4ae2-a88d-cbbe18b9ea5c" providerId="ADAL" clId="{0DB345F6-CD47-4292-9841-6E2E805A640F}" dt="2020-02-29T06:13:26.140" v="173" actId="478"/>
        <pc:sldMkLst>
          <pc:docMk/>
          <pc:sldMk cId="551948230" sldId="9875"/>
        </pc:sldMkLst>
        <pc:spChg chg="add del mod">
          <ac:chgData name="Robert Boban" userId="578e8737-5664-4ae2-a88d-cbbe18b9ea5c" providerId="ADAL" clId="{0DB345F6-CD47-4292-9841-6E2E805A640F}" dt="2020-02-29T06:13:08.239" v="171" actId="478"/>
          <ac:spMkLst>
            <pc:docMk/>
            <pc:sldMk cId="551948230" sldId="9875"/>
            <ac:spMk id="3" creationId="{0899237B-1D04-4176-8B7E-E8B044D94BAB}"/>
          </ac:spMkLst>
        </pc:spChg>
        <pc:spChg chg="mod ord">
          <ac:chgData name="Robert Boban" userId="578e8737-5664-4ae2-a88d-cbbe18b9ea5c" providerId="ADAL" clId="{0DB345F6-CD47-4292-9841-6E2E805A640F}" dt="2020-02-29T06:13:20.848" v="172" actId="700"/>
          <ac:spMkLst>
            <pc:docMk/>
            <pc:sldMk cId="551948230" sldId="9875"/>
            <ac:spMk id="4" creationId="{00000000-0000-0000-0000-000000000000}"/>
          </ac:spMkLst>
        </pc:spChg>
        <pc:spChg chg="del">
          <ac:chgData name="Robert Boban" userId="578e8737-5664-4ae2-a88d-cbbe18b9ea5c" providerId="ADAL" clId="{0DB345F6-CD47-4292-9841-6E2E805A640F}" dt="2020-02-29T06:13:04.421" v="170" actId="478"/>
          <ac:spMkLst>
            <pc:docMk/>
            <pc:sldMk cId="551948230" sldId="9875"/>
            <ac:spMk id="5" creationId="{00000000-0000-0000-0000-000000000000}"/>
          </ac:spMkLst>
        </pc:spChg>
        <pc:spChg chg="add del mod ord">
          <ac:chgData name="Robert Boban" userId="578e8737-5664-4ae2-a88d-cbbe18b9ea5c" providerId="ADAL" clId="{0DB345F6-CD47-4292-9841-6E2E805A640F}" dt="2020-02-29T06:13:26.140" v="173" actId="478"/>
          <ac:spMkLst>
            <pc:docMk/>
            <pc:sldMk cId="551948230" sldId="9875"/>
            <ac:spMk id="6" creationId="{0F1BA460-E150-4E08-A8AF-2832D0CB39F3}"/>
          </ac:spMkLst>
        </pc:spChg>
      </pc:sldChg>
      <pc:sldChg chg="add del">
        <pc:chgData name="Robert Boban" userId="578e8737-5664-4ae2-a88d-cbbe18b9ea5c" providerId="ADAL" clId="{0DB345F6-CD47-4292-9841-6E2E805A640F}" dt="2020-02-29T06:10:50.087" v="161"/>
        <pc:sldMkLst>
          <pc:docMk/>
          <pc:sldMk cId="1569092655" sldId="9907"/>
        </pc:sldMkLst>
      </pc:sldChg>
      <pc:sldChg chg="del">
        <pc:chgData name="Robert Boban" userId="578e8737-5664-4ae2-a88d-cbbe18b9ea5c" providerId="ADAL" clId="{0DB345F6-CD47-4292-9841-6E2E805A640F}" dt="2020-02-29T06:15:51.603" v="187" actId="47"/>
        <pc:sldMkLst>
          <pc:docMk/>
          <pc:sldMk cId="4195115529" sldId="9952"/>
        </pc:sldMkLst>
      </pc:sldChg>
      <pc:sldChg chg="del">
        <pc:chgData name="Robert Boban" userId="578e8737-5664-4ae2-a88d-cbbe18b9ea5c" providerId="ADAL" clId="{0DB345F6-CD47-4292-9841-6E2E805A640F}" dt="2020-02-29T06:14:50.171" v="176" actId="47"/>
        <pc:sldMkLst>
          <pc:docMk/>
          <pc:sldMk cId="1467509931" sldId="9955"/>
        </pc:sldMkLst>
      </pc:sldChg>
      <pc:sldChg chg="del">
        <pc:chgData name="Robert Boban" userId="578e8737-5664-4ae2-a88d-cbbe18b9ea5c" providerId="ADAL" clId="{0DB345F6-CD47-4292-9841-6E2E805A640F}" dt="2020-02-29T06:16:00.124" v="189" actId="47"/>
        <pc:sldMkLst>
          <pc:docMk/>
          <pc:sldMk cId="18437443" sldId="9958"/>
        </pc:sldMkLst>
      </pc:sldChg>
      <pc:sldChg chg="add del">
        <pc:chgData name="Robert Boban" userId="578e8737-5664-4ae2-a88d-cbbe18b9ea5c" providerId="ADAL" clId="{0DB345F6-CD47-4292-9841-6E2E805A640F}" dt="2020-02-29T06:10:50.087" v="161"/>
        <pc:sldMkLst>
          <pc:docMk/>
          <pc:sldMk cId="1249497989" sldId="9966"/>
        </pc:sldMkLst>
      </pc:sldChg>
      <pc:sldChg chg="add del">
        <pc:chgData name="Robert Boban" userId="578e8737-5664-4ae2-a88d-cbbe18b9ea5c" providerId="ADAL" clId="{0DB345F6-CD47-4292-9841-6E2E805A640F}" dt="2020-02-29T06:10:50.087" v="161"/>
        <pc:sldMkLst>
          <pc:docMk/>
          <pc:sldMk cId="1592641267" sldId="9967"/>
        </pc:sldMkLst>
      </pc:sldChg>
      <pc:sldChg chg="add del">
        <pc:chgData name="Robert Boban" userId="578e8737-5664-4ae2-a88d-cbbe18b9ea5c" providerId="ADAL" clId="{0DB345F6-CD47-4292-9841-6E2E805A640F}" dt="2020-02-29T06:10:50.087" v="161"/>
        <pc:sldMkLst>
          <pc:docMk/>
          <pc:sldMk cId="2450801085" sldId="9968"/>
        </pc:sldMkLst>
      </pc:sldChg>
      <pc:sldChg chg="add">
        <pc:chgData name="Robert Boban" userId="578e8737-5664-4ae2-a88d-cbbe18b9ea5c" providerId="ADAL" clId="{0DB345F6-CD47-4292-9841-6E2E805A640F}" dt="2020-02-28T20:19:03.781" v="159"/>
        <pc:sldMkLst>
          <pc:docMk/>
          <pc:sldMk cId="2214980300" sldId="2076136425"/>
        </pc:sldMkLst>
      </pc:sldChg>
      <pc:sldChg chg="add">
        <pc:chgData name="Robert Boban" userId="578e8737-5664-4ae2-a88d-cbbe18b9ea5c" providerId="ADAL" clId="{0DB345F6-CD47-4292-9841-6E2E805A640F}" dt="2020-02-28T20:19:03.781" v="159"/>
        <pc:sldMkLst>
          <pc:docMk/>
          <pc:sldMk cId="4265339826" sldId="2076136427"/>
        </pc:sldMkLst>
      </pc:sldChg>
      <pc:sldChg chg="add">
        <pc:chgData name="Robert Boban" userId="578e8737-5664-4ae2-a88d-cbbe18b9ea5c" providerId="ADAL" clId="{0DB345F6-CD47-4292-9841-6E2E805A640F}" dt="2020-02-28T20:19:03.781" v="159"/>
        <pc:sldMkLst>
          <pc:docMk/>
          <pc:sldMk cId="1988114942" sldId="2076136428"/>
        </pc:sldMkLst>
      </pc:sldChg>
      <pc:sldChg chg="add">
        <pc:chgData name="Robert Boban" userId="578e8737-5664-4ae2-a88d-cbbe18b9ea5c" providerId="ADAL" clId="{0DB345F6-CD47-4292-9841-6E2E805A640F}" dt="2020-02-28T20:19:03.781" v="159"/>
        <pc:sldMkLst>
          <pc:docMk/>
          <pc:sldMk cId="2859469816" sldId="2076136429"/>
        </pc:sldMkLst>
      </pc:sldChg>
      <pc:sldChg chg="modSp add mod">
        <pc:chgData name="Robert Boban" userId="578e8737-5664-4ae2-a88d-cbbe18b9ea5c" providerId="ADAL" clId="{0DB345F6-CD47-4292-9841-6E2E805A640F}" dt="2020-02-29T09:55:34.094" v="344" actId="404"/>
        <pc:sldMkLst>
          <pc:docMk/>
          <pc:sldMk cId="256018376" sldId="2076136441"/>
        </pc:sldMkLst>
        <pc:spChg chg="mod">
          <ac:chgData name="Robert Boban" userId="578e8737-5664-4ae2-a88d-cbbe18b9ea5c" providerId="ADAL" clId="{0DB345F6-CD47-4292-9841-6E2E805A640F}" dt="2020-02-29T09:55:34.094" v="344" actId="404"/>
          <ac:spMkLst>
            <pc:docMk/>
            <pc:sldMk cId="256018376" sldId="2076136441"/>
            <ac:spMk id="3" creationId="{F53EAC0A-D268-4C8C-B692-0E8111878092}"/>
          </ac:spMkLst>
        </pc:spChg>
      </pc:sldChg>
      <pc:sldChg chg="add">
        <pc:chgData name="Robert Boban" userId="578e8737-5664-4ae2-a88d-cbbe18b9ea5c" providerId="ADAL" clId="{0DB345F6-CD47-4292-9841-6E2E805A640F}" dt="2020-02-28T20:19:03.781" v="159"/>
        <pc:sldMkLst>
          <pc:docMk/>
          <pc:sldMk cId="2817791079" sldId="2076136442"/>
        </pc:sldMkLst>
      </pc:sldChg>
      <pc:sldChg chg="add">
        <pc:chgData name="Robert Boban" userId="578e8737-5664-4ae2-a88d-cbbe18b9ea5c" providerId="ADAL" clId="{0DB345F6-CD47-4292-9841-6E2E805A640F}" dt="2020-02-29T08:36:59.278" v="315"/>
        <pc:sldMkLst>
          <pc:docMk/>
          <pc:sldMk cId="1443660100" sldId="2076136449"/>
        </pc:sldMkLst>
      </pc:sldChg>
      <pc:sldChg chg="add">
        <pc:chgData name="Robert Boban" userId="578e8737-5664-4ae2-a88d-cbbe18b9ea5c" providerId="ADAL" clId="{0DB345F6-CD47-4292-9841-6E2E805A640F}" dt="2020-02-29T08:40:29.383" v="316"/>
        <pc:sldMkLst>
          <pc:docMk/>
          <pc:sldMk cId="288985125" sldId="2076136450"/>
        </pc:sldMkLst>
      </pc:sldChg>
      <pc:sldChg chg="add ord">
        <pc:chgData name="Robert Boban" userId="578e8737-5664-4ae2-a88d-cbbe18b9ea5c" providerId="ADAL" clId="{0DB345F6-CD47-4292-9841-6E2E805A640F}" dt="2020-02-29T08:34:05.638" v="309"/>
        <pc:sldMkLst>
          <pc:docMk/>
          <pc:sldMk cId="274423946" sldId="2076136636"/>
        </pc:sldMkLst>
      </pc:sldChg>
      <pc:sldChg chg="modSp add mod">
        <pc:chgData name="Robert Boban" userId="578e8737-5664-4ae2-a88d-cbbe18b9ea5c" providerId="ADAL" clId="{0DB345F6-CD47-4292-9841-6E2E805A640F}" dt="2020-02-28T20:13:12.128" v="157" actId="1076"/>
        <pc:sldMkLst>
          <pc:docMk/>
          <pc:sldMk cId="2370587185" sldId="2076136637"/>
        </pc:sldMkLst>
        <pc:spChg chg="mod">
          <ac:chgData name="Robert Boban" userId="578e8737-5664-4ae2-a88d-cbbe18b9ea5c" providerId="ADAL" clId="{0DB345F6-CD47-4292-9841-6E2E805A640F}" dt="2020-02-28T20:12:09.124" v="156" actId="20577"/>
          <ac:spMkLst>
            <pc:docMk/>
            <pc:sldMk cId="2370587185" sldId="2076136637"/>
            <ac:spMk id="2" creationId="{254F5C4A-DF0C-4D91-9177-22761CFF4F5A}"/>
          </ac:spMkLst>
        </pc:spChg>
        <pc:spChg chg="mod">
          <ac:chgData name="Robert Boban" userId="578e8737-5664-4ae2-a88d-cbbe18b9ea5c" providerId="ADAL" clId="{0DB345F6-CD47-4292-9841-6E2E805A640F}" dt="2020-02-28T20:13:12.128" v="157" actId="1076"/>
          <ac:spMkLst>
            <pc:docMk/>
            <pc:sldMk cId="2370587185" sldId="2076136637"/>
            <ac:spMk id="6" creationId="{816E21C5-5336-442D-9C3D-C65777648CB3}"/>
          </ac:spMkLst>
        </pc:spChg>
      </pc:sldChg>
      <pc:sldChg chg="add del">
        <pc:chgData name="Robert Boban" userId="578e8737-5664-4ae2-a88d-cbbe18b9ea5c" providerId="ADAL" clId="{0DB345F6-CD47-4292-9841-6E2E805A640F}" dt="2020-02-29T06:10:50.087" v="161"/>
        <pc:sldMkLst>
          <pc:docMk/>
          <pc:sldMk cId="1061790988" sldId="2076136638"/>
        </pc:sldMkLst>
      </pc:sldChg>
      <pc:sldChg chg="add">
        <pc:chgData name="Robert Boban" userId="578e8737-5664-4ae2-a88d-cbbe18b9ea5c" providerId="ADAL" clId="{0DB345F6-CD47-4292-9841-6E2E805A640F}" dt="2020-02-29T06:15:38.815" v="186"/>
        <pc:sldMkLst>
          <pc:docMk/>
          <pc:sldMk cId="263341628" sldId="2076136639"/>
        </pc:sldMkLst>
      </pc:sldChg>
      <pc:sldChg chg="add ord">
        <pc:chgData name="Robert Boban" userId="578e8737-5664-4ae2-a88d-cbbe18b9ea5c" providerId="ADAL" clId="{0DB345F6-CD47-4292-9841-6E2E805A640F}" dt="2020-02-29T09:08:51.660" v="329"/>
        <pc:sldMkLst>
          <pc:docMk/>
          <pc:sldMk cId="1523757813" sldId="2076136640"/>
        </pc:sldMkLst>
      </pc:sldChg>
      <pc:sldChg chg="modSp add mod">
        <pc:chgData name="Robert Boban" userId="578e8737-5664-4ae2-a88d-cbbe18b9ea5c" providerId="ADAL" clId="{0DB345F6-CD47-4292-9841-6E2E805A640F}" dt="2020-02-29T06:18:22.707" v="242" actId="20577"/>
        <pc:sldMkLst>
          <pc:docMk/>
          <pc:sldMk cId="2889763425" sldId="2076136641"/>
        </pc:sldMkLst>
        <pc:spChg chg="mod">
          <ac:chgData name="Robert Boban" userId="578e8737-5664-4ae2-a88d-cbbe18b9ea5c" providerId="ADAL" clId="{0DB345F6-CD47-4292-9841-6E2E805A640F}" dt="2020-02-29T06:18:22.707" v="242" actId="20577"/>
          <ac:spMkLst>
            <pc:docMk/>
            <pc:sldMk cId="2889763425" sldId="2076136641"/>
            <ac:spMk id="3" creationId="{084AC49B-406C-474C-A2E4-88DE3FF925B5}"/>
          </ac:spMkLst>
        </pc:spChg>
      </pc:sldChg>
      <pc:sldChg chg="modSp add mod">
        <pc:chgData name="Robert Boban" userId="578e8737-5664-4ae2-a88d-cbbe18b9ea5c" providerId="ADAL" clId="{0DB345F6-CD47-4292-9841-6E2E805A640F}" dt="2020-02-29T06:19:19.855" v="274" actId="20577"/>
        <pc:sldMkLst>
          <pc:docMk/>
          <pc:sldMk cId="548283568" sldId="2076136642"/>
        </pc:sldMkLst>
        <pc:spChg chg="mod">
          <ac:chgData name="Robert Boban" userId="578e8737-5664-4ae2-a88d-cbbe18b9ea5c" providerId="ADAL" clId="{0DB345F6-CD47-4292-9841-6E2E805A640F}" dt="2020-02-29T06:19:19.855" v="274" actId="20577"/>
          <ac:spMkLst>
            <pc:docMk/>
            <pc:sldMk cId="548283568" sldId="2076136642"/>
            <ac:spMk id="4" creationId="{00000000-0000-0000-0000-000000000000}"/>
          </ac:spMkLst>
        </pc:spChg>
      </pc:sldChg>
      <pc:sldChg chg="modSp add mod">
        <pc:chgData name="Robert Boban" userId="578e8737-5664-4ae2-a88d-cbbe18b9ea5c" providerId="ADAL" clId="{0DB345F6-CD47-4292-9841-6E2E805A640F}" dt="2020-02-29T06:20:37.733" v="296" actId="20577"/>
        <pc:sldMkLst>
          <pc:docMk/>
          <pc:sldMk cId="3922954822" sldId="2076136643"/>
        </pc:sldMkLst>
        <pc:spChg chg="mod">
          <ac:chgData name="Robert Boban" userId="578e8737-5664-4ae2-a88d-cbbe18b9ea5c" providerId="ADAL" clId="{0DB345F6-CD47-4292-9841-6E2E805A640F}" dt="2020-02-29T06:20:37.733" v="296" actId="20577"/>
          <ac:spMkLst>
            <pc:docMk/>
            <pc:sldMk cId="3922954822" sldId="2076136643"/>
            <ac:spMk id="4" creationId="{00000000-0000-0000-0000-000000000000}"/>
          </ac:spMkLst>
        </pc:spChg>
      </pc:sldChg>
      <pc:sldChg chg="modSp add ord">
        <pc:chgData name="Robert Boban" userId="578e8737-5664-4ae2-a88d-cbbe18b9ea5c" providerId="ADAL" clId="{0DB345F6-CD47-4292-9841-6E2E805A640F}" dt="2020-02-29T08:42:44.198" v="320"/>
        <pc:sldMkLst>
          <pc:docMk/>
          <pc:sldMk cId="3675555322" sldId="2076136644"/>
        </pc:sldMkLst>
        <pc:spChg chg="mod">
          <ac:chgData name="Robert Boban" userId="578e8737-5664-4ae2-a88d-cbbe18b9ea5c" providerId="ADAL" clId="{0DB345F6-CD47-4292-9841-6E2E805A640F}" dt="2020-02-29T08:41:17.081" v="318"/>
          <ac:spMkLst>
            <pc:docMk/>
            <pc:sldMk cId="3675555322" sldId="2076136644"/>
            <ac:spMk id="2" creationId="{E2A0E4F9-D283-4805-9B89-4191C932E897}"/>
          </ac:spMkLst>
        </pc:spChg>
      </pc:sldChg>
      <pc:sldChg chg="addSp delSp modSp new del mod modClrScheme chgLayout">
        <pc:chgData name="Robert Boban" userId="578e8737-5664-4ae2-a88d-cbbe18b9ea5c" providerId="ADAL" clId="{0DB345F6-CD47-4292-9841-6E2E805A640F}" dt="2020-02-29T09:54:11.676" v="335" actId="47"/>
        <pc:sldMkLst>
          <pc:docMk/>
          <pc:sldMk cId="3389369680" sldId="2076136645"/>
        </pc:sldMkLst>
        <pc:spChg chg="del mod ord">
          <ac:chgData name="Robert Boban" userId="578e8737-5664-4ae2-a88d-cbbe18b9ea5c" providerId="ADAL" clId="{0DB345F6-CD47-4292-9841-6E2E805A640F}" dt="2020-02-29T09:53:41.463" v="331" actId="700"/>
          <ac:spMkLst>
            <pc:docMk/>
            <pc:sldMk cId="3389369680" sldId="2076136645"/>
            <ac:spMk id="2" creationId="{9E7545B4-DEFD-459E-AA5D-E5A46F61AC71}"/>
          </ac:spMkLst>
        </pc:spChg>
        <pc:spChg chg="del mod ord">
          <ac:chgData name="Robert Boban" userId="578e8737-5664-4ae2-a88d-cbbe18b9ea5c" providerId="ADAL" clId="{0DB345F6-CD47-4292-9841-6E2E805A640F}" dt="2020-02-29T09:53:41.463" v="331" actId="700"/>
          <ac:spMkLst>
            <pc:docMk/>
            <pc:sldMk cId="3389369680" sldId="2076136645"/>
            <ac:spMk id="3" creationId="{1E1E7211-341D-4F7C-B594-AA3242137366}"/>
          </ac:spMkLst>
        </pc:spChg>
        <pc:spChg chg="add mod ord">
          <ac:chgData name="Robert Boban" userId="578e8737-5664-4ae2-a88d-cbbe18b9ea5c" providerId="ADAL" clId="{0DB345F6-CD47-4292-9841-6E2E805A640F}" dt="2020-02-29T09:53:41.463" v="331" actId="700"/>
          <ac:spMkLst>
            <pc:docMk/>
            <pc:sldMk cId="3389369680" sldId="2076136645"/>
            <ac:spMk id="4" creationId="{A18B9515-E63D-4EFA-95E4-F1048831619F}"/>
          </ac:spMkLst>
        </pc:spChg>
        <pc:spChg chg="add mod ord">
          <ac:chgData name="Robert Boban" userId="578e8737-5664-4ae2-a88d-cbbe18b9ea5c" providerId="ADAL" clId="{0DB345F6-CD47-4292-9841-6E2E805A640F}" dt="2020-02-29T09:53:41.463" v="331" actId="700"/>
          <ac:spMkLst>
            <pc:docMk/>
            <pc:sldMk cId="3389369680" sldId="2076136645"/>
            <ac:spMk id="5" creationId="{9B5188A8-E7F2-4CBE-A58E-850C2CF535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2/28/2020 8:18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9T21:45:48.304"/>
    </inkml:context>
    <inkml:brush xml:id="br0">
      <inkml:brushProperty name="width" value="0.05" units="cm"/>
      <inkml:brushProperty name="height" value="0.05" units="cm"/>
    </inkml:brush>
  </inkml:definitions>
  <inkml:trace contextRef="#ctx0" brushRef="#br0">51 50 9472,'-37'16'3520,"28"-12"-2752,4-4-128,5 0-224,0 0-320,5 0-64,0 0-288,4-4-96,5 1 192,4-2-224,1-3-32,0-1-288,-1 1-32,-4-4-608,0-1-256,-1 6-1248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2/28/2020 8:18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o.microsoft.com/fwlink/?LinkId=692100&amp;clcid=0x40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120">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3847" defTabSz="96583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120">
              <a:defRPr/>
            </a:pPr>
            <a:fld id="{62072DC8-D49D-432C-9D46-A7718B5F5490}" type="datetime8">
              <a:rPr lang="en-US">
                <a:solidFill>
                  <a:prstClr val="black"/>
                </a:solidFill>
                <a:latin typeface="Segoe UI" pitchFamily="34" charset="0"/>
              </a:rPr>
              <a:pPr defTabSz="966120">
                <a:defRPr/>
              </a:pPr>
              <a:t>2/29/2020 7:19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120">
              <a:defRPr/>
            </a:pPr>
            <a:fld id="{B4008EB6-D09E-4580-8CD6-DDB14511944F}" type="slidenum">
              <a:rPr lang="en-US">
                <a:solidFill>
                  <a:prstClr val="black"/>
                </a:solidFill>
                <a:latin typeface="Segoe UI" pitchFamily="34" charset="0"/>
              </a:rPr>
              <a:pPr defTabSz="966120">
                <a:defRPr/>
              </a:pPr>
              <a:t>3</a:t>
            </a:fld>
            <a:endParaRPr lang="en-US">
              <a:solidFill>
                <a:prstClr val="black"/>
              </a:solidFill>
              <a:latin typeface="Segoe UI" pitchFamily="34" charset="0"/>
            </a:endParaRPr>
          </a:p>
        </p:txBody>
      </p:sp>
    </p:spTree>
    <p:extLst>
      <p:ext uri="{BB962C8B-B14F-4D97-AF65-F5344CB8AC3E}">
        <p14:creationId xmlns:p14="http://schemas.microsoft.com/office/powerpoint/2010/main" val="305132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2/28/2020 9:19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7806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2/28/2020 9:19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2/28/2020 9:19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9908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2/28/2020 9:19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35320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2/28/2020 9:19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2115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2/28/2020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133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2/28/2020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28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 patterns: </a:t>
            </a:r>
          </a:p>
          <a:p>
            <a:endParaRPr lang="en-US" b="1" dirty="0"/>
          </a:p>
          <a:p>
            <a:r>
              <a:rPr lang="en-US" dirty="0">
                <a:effectLst/>
              </a:rPr>
              <a:t>Look for and listen deeply to your customers’ migration/modernization triggers.  That will help you position appropriate urgency around migration.  </a:t>
            </a:r>
          </a:p>
          <a:p>
            <a:endParaRPr lang="en-US" dirty="0">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Situations like end of support, DC lease expiry, acquisition integration signal time-bound deadlines. </a:t>
            </a:r>
            <a:r>
              <a:rPr lang="en-US" b="1" dirty="0"/>
              <a:t> </a:t>
            </a:r>
          </a:p>
          <a:p>
            <a:endParaRPr lang="en-US" dirty="0">
              <a:effectLst/>
            </a:endParaRPr>
          </a:p>
          <a:p>
            <a:r>
              <a:rPr lang="en-US" dirty="0">
                <a:effectLst/>
              </a:rPr>
              <a:t>App innovation might be tops down driven and needs to be dealt with strategically.  </a:t>
            </a:r>
            <a:r>
              <a:rPr lang="en-US" b="1" dirty="0"/>
              <a:t>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362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Inline offers?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01BB6D-13A4-4B3A-875A-60BA7F511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31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120">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3847" defTabSz="96583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120">
              <a:defRPr/>
            </a:pPr>
            <a:fld id="{62072DC8-D49D-432C-9D46-A7718B5F5490}" type="datetime8">
              <a:rPr lang="en-US">
                <a:solidFill>
                  <a:prstClr val="black"/>
                </a:solidFill>
                <a:latin typeface="Segoe UI" pitchFamily="34" charset="0"/>
              </a:rPr>
              <a:pPr defTabSz="966120">
                <a:defRPr/>
              </a:pPr>
              <a:t>2/29/2020 7:12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120">
              <a:defRPr/>
            </a:pPr>
            <a:fld id="{B4008EB6-D09E-4580-8CD6-DDB14511944F}" type="slidenum">
              <a:rPr lang="en-US">
                <a:solidFill>
                  <a:prstClr val="black"/>
                </a:solidFill>
                <a:latin typeface="Segoe UI" pitchFamily="34" charset="0"/>
              </a:rPr>
              <a:pPr defTabSz="966120">
                <a:defRPr/>
              </a:pPr>
              <a:t>29</a:t>
            </a:fld>
            <a:endParaRPr lang="en-US">
              <a:solidFill>
                <a:prstClr val="black"/>
              </a:solidFill>
              <a:latin typeface="Segoe UI" pitchFamily="34" charset="0"/>
            </a:endParaRPr>
          </a:p>
        </p:txBody>
      </p:sp>
    </p:spTree>
    <p:extLst>
      <p:ext uri="{BB962C8B-B14F-4D97-AF65-F5344CB8AC3E}">
        <p14:creationId xmlns:p14="http://schemas.microsoft.com/office/powerpoint/2010/main" val="215610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2/28/2020 8:59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71488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a:solidFill>
                  <a:srgbClr val="3C3C41"/>
                </a:solidFill>
                <a:latin typeface="Segoe UI"/>
              </a:rPr>
              <a:t>So we have seen how Resilience is not about avoiding any failure but bouncing back from one. Let’s look at some typical failures that may lead to a downtime for your application – </a:t>
            </a:r>
          </a:p>
          <a:p>
            <a:endParaRPr lang="en-US" sz="1300">
              <a:solidFill>
                <a:srgbClr val="3C3C41"/>
              </a:solidFill>
              <a:latin typeface="Segoe UI"/>
            </a:endParaRPr>
          </a:p>
          <a:p>
            <a:r>
              <a:rPr lang="en-US" sz="1300">
                <a:solidFill>
                  <a:srgbClr val="3C3C41"/>
                </a:solidFill>
                <a:latin typeface="Segoe UI"/>
              </a:rPr>
              <a:t>This trapezium shows the degree of impact that a failure can potentially cause. So while, a power or a network outage may impact a datacenter of a multiple data centers in a zone; something more catastrophic like a flood or earthquake can take down the entire region. All these failures primarily impact your infrastructure (which comprises of both applications and the data).</a:t>
            </a:r>
          </a:p>
          <a:p>
            <a:endParaRPr lang="en-US" sz="1300">
              <a:solidFill>
                <a:srgbClr val="3C3C41"/>
              </a:solidFill>
              <a:latin typeface="Segoe UI"/>
            </a:endParaRPr>
          </a:p>
          <a:p>
            <a:r>
              <a:rPr lang="en-US" sz="1300">
                <a:solidFill>
                  <a:srgbClr val="3C3C41"/>
                </a:solidFill>
                <a:latin typeface="Segoe UI"/>
              </a:rPr>
              <a:t>There’s one thing that is common across though, no matter what your deployment is (you can be running the entire set up in a single region vs spread across zones), you will most likely have data; data which is stateful; data which you would need to go back to.</a:t>
            </a:r>
          </a:p>
          <a:p>
            <a:r>
              <a:rPr lang="en-US" sz="1300">
                <a:solidFill>
                  <a:srgbClr val="3C3C41"/>
                </a:solidFill>
                <a:latin typeface="Segoe UI"/>
              </a:rPr>
              <a:t>The failures impacting this data look like these. And to draw a parallel, these too in some sense have varying degree of impact of these failures  on the data; while accidental deletion may lead to losing a file or folder; a rogue admin can wipe off not only your data but also your backups. </a:t>
            </a:r>
          </a:p>
          <a:p>
            <a:endParaRPr lang="en-US" sz="1300">
              <a:solidFill>
                <a:srgbClr val="3C3C41"/>
              </a:solidFill>
              <a:latin typeface="Segoe UI"/>
            </a:endParaRPr>
          </a:p>
          <a:p>
            <a:r>
              <a:rPr lang="en-US" sz="1300">
                <a:solidFill>
                  <a:srgbClr val="3C3C41"/>
                </a:solidFill>
                <a:latin typeface="Segoe UI"/>
              </a:rPr>
              <a:t>Thus, we need to build resilience against all these failure and the azure services can help us achieve just that.</a:t>
            </a:r>
          </a:p>
          <a:p>
            <a:endParaRPr lang="en-US"/>
          </a:p>
          <a:p>
            <a:r>
              <a:rPr lang="en-US" err="1"/>
              <a:t>Opt</a:t>
            </a:r>
            <a:r>
              <a:rPr lang="en-US"/>
              <a:t> for Premium storage that allows for 99.5% availability in case of a single VM deployment. </a:t>
            </a:r>
          </a:p>
          <a:p>
            <a:endParaRPr lang="en-US"/>
          </a:p>
          <a:p>
            <a:r>
              <a:rPr lang="en-US"/>
              <a:t>Up your Resilience game with High Availability structures; deploy your architecture in Availability sets or AZs to get SLA up to 99.99%. HA should be preferred for your mission critical apps which have very stringent RPO and RTO requirements (almost real time).</a:t>
            </a:r>
          </a:p>
          <a:p>
            <a:endParaRPr lang="en-US"/>
          </a:p>
          <a:p>
            <a:r>
              <a:rPr lang="en-US"/>
              <a:t>Go one step head to further isolate your VMs by making used of paired regions in azure. The recently previewed feature for storage account failover when configured for GRS also is a subset of this solution.</a:t>
            </a:r>
          </a:p>
          <a:p>
            <a:endParaRPr lang="en-US"/>
          </a:p>
          <a:p>
            <a:r>
              <a:rPr lang="en-US"/>
              <a:t>But none of them still covers you for data failures; and that’s because all of these deployments are almost constantly syncing data across; so if any data corruption happens and I need to go back in time to say a couple of days, I need to have backed-up that version. Hence, we have Backup.</a:t>
            </a:r>
          </a:p>
          <a:p>
            <a:r>
              <a:rPr lang="en-US"/>
              <a:t>	</a:t>
            </a:r>
            <a:r>
              <a:rPr lang="en-US" sz="1300"/>
              <a:t> </a:t>
            </a:r>
            <a:endParaRPr lang="en-US"/>
          </a:p>
        </p:txBody>
      </p:sp>
      <p:sp>
        <p:nvSpPr>
          <p:cNvPr id="4" name="Header Placeholder 3"/>
          <p:cNvSpPr>
            <a:spLocks noGrp="1"/>
          </p:cNvSpPr>
          <p:nvPr>
            <p:ph type="hdr" sz="quarter"/>
          </p:nvPr>
        </p:nvSpPr>
        <p:spPr/>
        <p:txBody>
          <a:bodyPr/>
          <a:lstStyle/>
          <a:p>
            <a:pPr marL="0" marR="0" lvl="0" indent="0" algn="l" defTabSz="985535"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3847" marR="0" lvl="0" indent="0" algn="l" defTabSz="96583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8553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535"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8967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2/29/2020 7:12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00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pPr marL="0" marR="0" lvl="0" indent="0" algn="l" defTabSz="96612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3847" marR="0" lvl="0" indent="0" algn="l" defTabSz="96583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6612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120" rtl="0" eaLnBrk="1" fontAlgn="auto" latinLnBrk="0" hangingPunct="1">
                <a:lnSpc>
                  <a:spcPct val="100000"/>
                </a:lnSpc>
                <a:spcBef>
                  <a:spcPts val="0"/>
                </a:spcBef>
                <a:spcAft>
                  <a:spcPts val="0"/>
                </a:spcAft>
                <a:buClrTx/>
                <a:buSzTx/>
                <a:buFontTx/>
                <a:buNone/>
                <a:tabLst/>
                <a:defRPr/>
              </a:pPr>
              <a:t>2/29/2020 7:12 AM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1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12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75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2/28/2020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53151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Newly added as of Dec-2018: TISAX (Germany) under Industry; Added Korea K-ISMS and France HDS under Regional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a:t>
            </a:r>
            <a:r>
              <a:rPr kumimoji="0" lang="en-US" sz="1200" b="0" i="0" u="none" strike="noStrike" kern="1200" cap="none" spc="0" normalizeH="0" baseline="0" noProof="0">
                <a:ln>
                  <a:noFill/>
                </a:ln>
                <a:solidFill>
                  <a:srgbClr val="1A1A1A"/>
                </a:solidFill>
                <a:effectLst/>
                <a:uLnTx/>
                <a:uFillTx/>
                <a:latin typeface="Segoe UI"/>
                <a:ea typeface="+mn-ea"/>
                <a:cs typeface="+mn-cs"/>
                <a:hlinkClick r:id="rId3"/>
              </a:rPr>
              <a:t>https://aka.ms/AzureCompliance</a:t>
            </a:r>
            <a:r>
              <a:rPr kumimoji="0" lang="en-US" sz="1200" b="0" i="0" u="none" strike="noStrike" kern="1200" cap="none" spc="0" normalizeH="0" baseline="0" noProof="0">
                <a:ln>
                  <a:noFill/>
                </a:ln>
                <a:solidFill>
                  <a:srgbClr val="1A1A1A"/>
                </a:solidFill>
                <a:effectLst/>
                <a:uLnTx/>
                <a:uFillTx/>
                <a:latin typeface="Segoe UI"/>
                <a:ea typeface="+mn-ea"/>
                <a:cs typeface="+mn-cs"/>
              </a:rPr>
              <a:t> </a:t>
            </a:r>
            <a:r>
              <a:rPr lang="en-US"/>
              <a:t>for more information.</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19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2/28/2020 9:10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00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the range of instance sizes and capabilities so you can have confidence in the ability to meet changing needs of your business. A key benefit for HANA on Azure is that you can easily move between instance sizes – scaling capacity to requirements. With Large Instances, you can more easily scale to meet CPU, and RAM requirements – for example, a 4TB OLAP capability.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A736C-07C6-423F-9230-7C5E3D5201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691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leadership – I want to talk to you about our SAP offering for Azure</a:t>
            </a:r>
          </a:p>
          <a:p>
            <a:r>
              <a:rPr lang="en-US" dirty="0"/>
              <a:t>-G-series these are our smaller machines for dev/test and </a:t>
            </a:r>
            <a:r>
              <a:rPr lang="en-US" dirty="0" err="1"/>
              <a:t>PoC’s</a:t>
            </a:r>
            <a:r>
              <a:rPr lang="en-US" dirty="0"/>
              <a:t>. Scale them up or down, turn the on or off on demand.</a:t>
            </a:r>
          </a:p>
          <a:p>
            <a:r>
              <a:rPr lang="en-US" dirty="0"/>
              <a:t>-M for most implementations</a:t>
            </a:r>
          </a:p>
          <a:p>
            <a:r>
              <a:rPr lang="en-US" dirty="0"/>
              <a:t>-Large Instance goes up to 20 TB for OLTP. No one has this – Most you can get from Amazon is 6 TB</a:t>
            </a:r>
          </a:p>
          <a:p>
            <a:r>
              <a:rPr lang="en-US" i="1" dirty="0"/>
              <a:t>-Do you get the feeling that we serious about the SAP space?</a:t>
            </a:r>
          </a:p>
          <a:p>
            <a:r>
              <a:rPr lang="en-US" dirty="0"/>
              <a:t>-Remember we are the only cloud provider that runs SAP in our cloud.</a:t>
            </a:r>
          </a:p>
          <a:p>
            <a:r>
              <a:rPr lang="en-US" dirty="0"/>
              <a:t>-Its also worth pointing out that the specifications we give to HP and other hardware providers are higher than industry standards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Additional Information (for background)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Your choice of VMs generally represent a combination of:</a:t>
            </a:r>
          </a:p>
          <a:p>
            <a:r>
              <a:rPr lang="en-US" sz="900" b="0" i="0" kern="1200" dirty="0">
                <a:solidFill>
                  <a:schemeClr val="tx1"/>
                </a:solidFill>
                <a:effectLst/>
                <a:latin typeface="Segoe UI Light" pitchFamily="34" charset="0"/>
                <a:ea typeface="+mn-ea"/>
                <a:cs typeface="+mn-cs"/>
              </a:rPr>
              <a:t>Number of </a:t>
            </a:r>
            <a:r>
              <a:rPr lang="en-US" sz="900" b="0" i="0" kern="1200" dirty="0" err="1">
                <a:solidFill>
                  <a:schemeClr val="tx1"/>
                </a:solidFill>
                <a:effectLst/>
                <a:latin typeface="Segoe UI Light" pitchFamily="34" charset="0"/>
                <a:ea typeface="+mn-ea"/>
                <a:cs typeface="+mn-cs"/>
              </a:rPr>
              <a:t>vCPUs,Memory</a:t>
            </a:r>
            <a:r>
              <a:rPr lang="en-US" sz="900" b="0" i="0" kern="1200" dirty="0">
                <a:solidFill>
                  <a:schemeClr val="tx1"/>
                </a:solidFill>
                <a:effectLst/>
                <a:latin typeface="Segoe UI Light" pitchFamily="34" charset="0"/>
                <a:ea typeface="+mn-ea"/>
                <a:cs typeface="+mn-cs"/>
              </a:rPr>
              <a:t>, Local Storage (DB caching), Persistent Storage, Network and Storage bandwidths.</a:t>
            </a:r>
          </a:p>
          <a:p>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A-series VMs are best suited for entry level workloads like development and test. Good for App Servers. </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Example use cases include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Netweaver</a:t>
            </a:r>
            <a:r>
              <a:rPr lang="en-US" sz="900" b="0" i="0" kern="1200" dirty="0">
                <a:solidFill>
                  <a:schemeClr val="tx1"/>
                </a:solidFill>
                <a:effectLst/>
                <a:latin typeface="Segoe UI Light" pitchFamily="34" charset="0"/>
                <a:ea typeface="+mn-ea"/>
                <a:cs typeface="+mn-cs"/>
              </a:rPr>
              <a:t> training systems or dev/test systems in 2-tier.</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For Non Production all of these machine types can be used. Only some are certified by SAP for Production however we are both working together on certification all the time.</a:t>
            </a: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For Production application and DB server for </a:t>
            </a:r>
            <a:r>
              <a:rPr lang="en-US" sz="900" b="0" i="0" kern="1200" dirty="0" err="1">
                <a:solidFill>
                  <a:schemeClr val="tx1"/>
                </a:solidFill>
                <a:effectLst/>
                <a:latin typeface="Segoe UI Light" pitchFamily="34" charset="0"/>
                <a:ea typeface="+mn-ea"/>
                <a:cs typeface="+mn-cs"/>
              </a:rPr>
              <a:t>Netweaver</a:t>
            </a:r>
            <a:r>
              <a:rPr lang="en-US" sz="900" b="0" i="0" kern="1200" dirty="0">
                <a:solidFill>
                  <a:schemeClr val="tx1"/>
                </a:solidFill>
                <a:effectLst/>
                <a:latin typeface="Segoe UI Light" pitchFamily="34" charset="0"/>
                <a:ea typeface="+mn-ea"/>
                <a:cs typeface="+mn-cs"/>
              </a:rPr>
              <a:t> based systems, We recommend DV2.</a:t>
            </a:r>
          </a:p>
          <a:p>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Dv3 instances are the latest generation of general purpose instances.  Ev3 instances are based on the 2.3 GHz Intel XEON® E5-2673 v4 (Broadwell) processor. You can attach up to 64 Disks. These new sizes introduce Hyper-Threading Technology running on the Intel® Broadwell E5-2673 v4 2.3GHz processor, and the Intel® Haswell 2.4 GHz E5-2673 v3. These new Hyper-Threaded sizes will be priced up to 28% lower than the previous Dv2 sizes. </a:t>
            </a:r>
          </a:p>
          <a:p>
            <a:endParaRPr lang="en-US" dirty="0"/>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G-series VMs feature the latest </a:t>
            </a:r>
            <a:r>
              <a:rPr lang="en-US" sz="900" b="0" i="0" u="none" strike="noStrike" kern="1200" dirty="0">
                <a:solidFill>
                  <a:schemeClr val="tx1"/>
                </a:solidFill>
                <a:effectLst/>
                <a:latin typeface="Segoe UI Light" pitchFamily="34" charset="0"/>
                <a:ea typeface="+mn-ea"/>
                <a:cs typeface="+mn-cs"/>
                <a:hlinkClick r:id="rId3"/>
              </a:rPr>
              <a:t>Intel® Xeon® processor E5 v3 family</a:t>
            </a:r>
            <a:r>
              <a:rPr lang="en-US" sz="900" b="0" i="0" kern="1200" dirty="0">
                <a:solidFill>
                  <a:schemeClr val="tx1"/>
                </a:solidFill>
                <a:effectLst/>
                <a:latin typeface="Segoe UI Light" pitchFamily="34" charset="0"/>
                <a:ea typeface="+mn-ea"/>
                <a:cs typeface="+mn-cs"/>
              </a:rPr>
              <a:t>, two times more memory, and four times more Solid State Drive storage (SSDs) than the General Purpose D-series. (6 TB of local storage).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M-series virtual machines feature </a:t>
            </a:r>
            <a:r>
              <a:rPr lang="en-US" sz="900" b="1" i="0" kern="1200" dirty="0">
                <a:solidFill>
                  <a:schemeClr val="tx1"/>
                </a:solidFill>
                <a:effectLst/>
                <a:latin typeface="Segoe UI Light" pitchFamily="34" charset="0"/>
                <a:ea typeface="+mn-ea"/>
                <a:cs typeface="+mn-cs"/>
              </a:rPr>
              <a:t>Intel® Xeon® E7-8890 v3 2.5GHz (Haswell)</a:t>
            </a:r>
            <a:r>
              <a:rPr lang="en-US" sz="900" b="0" i="0" kern="1200" dirty="0">
                <a:solidFill>
                  <a:schemeClr val="tx1"/>
                </a:solidFill>
                <a:effectLst/>
                <a:latin typeface="Segoe UI Light" pitchFamily="34" charset="0"/>
                <a:ea typeface="+mn-ea"/>
                <a:cs typeface="+mn-cs"/>
              </a:rPr>
              <a:t> processor. The M-series provides up to 128 cores and 3.8 </a:t>
            </a:r>
            <a:r>
              <a:rPr lang="en-US" sz="900" b="0" i="0" kern="1200" dirty="0" err="1">
                <a:solidFill>
                  <a:schemeClr val="tx1"/>
                </a:solidFill>
                <a:effectLst/>
                <a:latin typeface="Segoe UI Light" pitchFamily="34" charset="0"/>
                <a:ea typeface="+mn-ea"/>
                <a:cs typeface="+mn-cs"/>
              </a:rPr>
              <a:t>TiB</a:t>
            </a:r>
            <a:r>
              <a:rPr lang="en-US" sz="900" b="0" i="0" kern="1200" dirty="0">
                <a:solidFill>
                  <a:schemeClr val="tx1"/>
                </a:solidFill>
                <a:effectLst/>
                <a:latin typeface="Segoe UI Light" pitchFamily="34" charset="0"/>
                <a:ea typeface="+mn-ea"/>
                <a:cs typeface="+mn-cs"/>
              </a:rPr>
              <a:t> of memory, with support for up to 64 disks.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660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DR</a:t>
            </a:r>
            <a:r>
              <a:rPr lang="en-GB" baseline="0"/>
              <a:t> – only cost is DB instance – keeping it in sync….</a:t>
            </a:r>
          </a:p>
          <a:p>
            <a:r>
              <a:rPr lang="en-GB" baseline="0" err="1"/>
              <a:t>Provisioing</a:t>
            </a:r>
            <a:r>
              <a:rPr lang="en-GB" baseline="0"/>
              <a:t> of systems – down from 3 weeks to 53 minutes….</a:t>
            </a:r>
            <a:endParaRPr lang="nl-N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D4C93-D822-42A3-BDBA-E51820C2B9C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66120">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03847" defTabSz="96583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120">
              <a:defRPr/>
            </a:pPr>
            <a:fld id="{62072DC8-D49D-432C-9D46-A7718B5F5490}" type="datetime8">
              <a:rPr lang="en-US">
                <a:solidFill>
                  <a:prstClr val="black"/>
                </a:solidFill>
                <a:latin typeface="Segoe UI" pitchFamily="34" charset="0"/>
              </a:rPr>
              <a:pPr defTabSz="966120">
                <a:defRPr/>
              </a:pPr>
              <a:t>2/29/2020 7:20 AM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66120">
              <a:defRPr/>
            </a:pPr>
            <a:fld id="{B4008EB6-D09E-4580-8CD6-DDB14511944F}" type="slidenum">
              <a:rPr lang="en-US">
                <a:solidFill>
                  <a:prstClr val="black"/>
                </a:solidFill>
                <a:latin typeface="Segoe UI" pitchFamily="34" charset="0"/>
              </a:rPr>
              <a:pPr defTabSz="966120">
                <a:defRPr/>
              </a:pPr>
              <a:t>13</a:t>
            </a:fld>
            <a:endParaRPr lang="en-US">
              <a:solidFill>
                <a:prstClr val="black"/>
              </a:solidFill>
              <a:latin typeface="Segoe UI" pitchFamily="34" charset="0"/>
            </a:endParaRPr>
          </a:p>
        </p:txBody>
      </p:sp>
    </p:spTree>
    <p:extLst>
      <p:ext uri="{BB962C8B-B14F-4D97-AF65-F5344CB8AC3E}">
        <p14:creationId xmlns:p14="http://schemas.microsoft.com/office/powerpoint/2010/main" val="2436493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3.xml"/><Relationship Id="rId4" Type="http://schemas.openxmlformats.org/officeDocument/2006/relationships/image" Target="../media/image22.jp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567" y="4567850"/>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1567" y="5826034"/>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187980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63"/>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9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9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9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26567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63"/>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92"/>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92"/>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92"/>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92"/>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233202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1" y="2017714"/>
            <a:ext cx="3494088" cy="307796"/>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377275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25"/>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20"/>
          </a:xfrm>
        </p:spPr>
        <p:txBody>
          <a:bodyPr/>
          <a:lstStyle>
            <a:lvl1pPr marL="0" indent="0">
              <a:spcAft>
                <a:spcPts val="1200"/>
              </a:spcAft>
              <a:buNone/>
              <a:defRPr sz="2400"/>
            </a:lvl1pPr>
            <a:lvl2pPr marL="22857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23089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l" defTabSz="932387"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31"/>
            <a:ext cx="3183637" cy="553963"/>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55"/>
            <a:ext cx="6669658" cy="430915"/>
          </a:xfrm>
        </p:spPr>
        <p:txBody>
          <a:bodyPr anchor="ctr" anchorCtr="0"/>
          <a:lstStyle>
            <a:lvl1pPr marL="0" indent="0">
              <a:spcAft>
                <a:spcPts val="1200"/>
              </a:spcAft>
              <a:buNone/>
              <a:defRPr sz="2800"/>
            </a:lvl1pPr>
            <a:lvl2pPr marL="22857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580214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l" defTabSz="932387"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31"/>
            <a:ext cx="3183637" cy="553963"/>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55"/>
            <a:ext cx="6669658" cy="430915"/>
          </a:xfrm>
        </p:spPr>
        <p:txBody>
          <a:bodyPr anchor="ctr" anchorCtr="0"/>
          <a:lstStyle>
            <a:lvl1pPr marL="0" indent="0">
              <a:spcAft>
                <a:spcPts val="1200"/>
              </a:spcAft>
              <a:buNone/>
              <a:defRPr sz="2800"/>
            </a:lvl1pPr>
            <a:lvl2pPr marL="228579"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52578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31"/>
            <a:ext cx="3182027" cy="553963"/>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55"/>
            <a:ext cx="6667500" cy="43091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8276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657"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8048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657"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8102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57"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977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6"/>
            <a:ext cx="3200400" cy="307805"/>
          </a:xfrm>
        </p:spPr>
        <p:txBody>
          <a:bodyPr lIns="0" tIns="0" rIns="0" bIns="0"/>
          <a:lstStyle>
            <a:lvl1pPr marL="0" indent="0" algn="r">
              <a:buNone/>
              <a:defRPr sz="2000">
                <a:latin typeface="+mn-lt"/>
              </a:defRPr>
            </a:lvl1pPr>
            <a:lvl2pPr marL="342827" indent="0">
              <a:buNone/>
              <a:defRPr sz="2000"/>
            </a:lvl2pPr>
            <a:lvl3pPr marL="571378" indent="0">
              <a:buNone/>
              <a:defRPr sz="2000"/>
            </a:lvl3pPr>
            <a:lvl4pPr marL="799929" indent="0">
              <a:buNone/>
              <a:defRPr sz="2000"/>
            </a:lvl4pPr>
            <a:lvl5pPr marL="102848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17072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57"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98725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4493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2628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21"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53"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8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0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26686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05"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8576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2874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046656"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143003"/>
            <a:ext cx="6193943" cy="553998"/>
          </a:xfrm>
        </p:spPr>
        <p:txBody>
          <a:bodyPr anchor="b"/>
          <a:lstStyle>
            <a:lvl1pPr>
              <a:defRPr/>
            </a:lvl1pPr>
          </a:lstStyle>
          <a:p>
            <a:r>
              <a:rPr lang="en-US" dirty="0"/>
              <a:t>Title vertical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1957138"/>
            <a:ext cx="6198005" cy="338523"/>
          </a:xfrm>
        </p:spPr>
        <p:txBody>
          <a:bodyPr/>
          <a:lstStyle>
            <a:lvl1pPr marL="0" indent="0">
              <a:buNone/>
              <a:defRPr sz="2200">
                <a:latin typeface="+mn-lt"/>
              </a:defRPr>
            </a:lvl1pPr>
            <a:lvl2pPr marL="228579" indent="0">
              <a:buNone/>
              <a:defRPr/>
            </a:lvl2pPr>
            <a:lvl3pPr marL="457158" indent="0">
              <a:buNone/>
              <a:defRPr/>
            </a:lvl3pPr>
            <a:lvl4pPr marL="661928" indent="0">
              <a:buNone/>
              <a:defRPr/>
            </a:lvl4pPr>
            <a:lvl5pPr marL="855585"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7331242" y="563892"/>
            <a:ext cx="4307449"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35913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8E4E876F-5418-4AE7-8E0C-883A4821AE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8597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7A6DE2D1-9F36-47FF-BF6F-D47A4718359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05453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39448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1"/>
            <a:ext cx="9602819" cy="727635"/>
          </a:xfrm>
        </p:spPr>
        <p:txBody>
          <a:bodyPr/>
          <a:lstStyle>
            <a:lvl1pPr>
              <a:defRPr sz="1764"/>
            </a:lvl1pPr>
            <a:lvl2pPr>
              <a:defRPr sz="1764"/>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7"/>
            <a:ext cx="1335673" cy="190278"/>
          </a:xfrm>
          <a:prstGeom prst="rect">
            <a:avLst/>
          </a:prstGeom>
        </p:spPr>
      </p:pic>
    </p:spTree>
    <p:extLst>
      <p:ext uri="{BB962C8B-B14F-4D97-AF65-F5344CB8AC3E}">
        <p14:creationId xmlns:p14="http://schemas.microsoft.com/office/powerpoint/2010/main" val="1238218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5824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5862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6353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0516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808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488463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26580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565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06195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571530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0"/>
            <a:ext cx="9609045" cy="72763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280514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37885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59630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30675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00569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79006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2016919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105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91757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4608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478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1"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7" rIns="179283" bIns="143427" numCol="1" spcCol="0" rtlCol="0" fromWordArt="0" anchor="t" anchorCtr="0" forceAA="0" compatLnSpc="1">
            <a:prstTxWarp prst="textNoShape">
              <a:avLst/>
            </a:prstTxWarp>
            <a:noAutofit/>
          </a:bodyPr>
          <a:lstStyle/>
          <a:p>
            <a:pPr lvl="0" algn="ctr" defTabSz="91408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6"/>
            <a:ext cx="6507352" cy="72763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7"/>
            <a:ext cx="1335673" cy="190278"/>
          </a:xfrm>
          <a:prstGeom prst="rect">
            <a:avLst/>
          </a:prstGeom>
        </p:spPr>
      </p:pic>
    </p:spTree>
    <p:extLst>
      <p:ext uri="{BB962C8B-B14F-4D97-AF65-F5344CB8AC3E}">
        <p14:creationId xmlns:p14="http://schemas.microsoft.com/office/powerpoint/2010/main" val="3121147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81636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24783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8923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31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799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7356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28766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79210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0435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75131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1"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7" rIns="179283" bIns="143427" numCol="1" spcCol="0" rtlCol="0" fromWordArt="0" anchor="t" anchorCtr="0" forceAA="0" compatLnSpc="1">
            <a:prstTxWarp prst="textNoShape">
              <a:avLst/>
            </a:prstTxWarp>
            <a:noAutofit/>
          </a:bodyPr>
          <a:lstStyle/>
          <a:p>
            <a:pPr lvl="0" algn="ctr" defTabSz="91408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635"/>
          </a:xfrm>
        </p:spPr>
        <p:txBody>
          <a:bodyPr/>
          <a:lstStyle>
            <a:lvl1pPr>
              <a:defRPr sz="1764">
                <a:solidFill>
                  <a:schemeClr val="tx1"/>
                </a:solidFill>
              </a:defRPr>
            </a:lvl1pPr>
            <a:lvl2pPr>
              <a:defRPr sz="1764">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7"/>
            <a:ext cx="1335673" cy="190278"/>
          </a:xfrm>
          <a:prstGeom prst="rect">
            <a:avLst/>
          </a:prstGeom>
        </p:spPr>
      </p:pic>
    </p:spTree>
    <p:extLst>
      <p:ext uri="{BB962C8B-B14F-4D97-AF65-F5344CB8AC3E}">
        <p14:creationId xmlns:p14="http://schemas.microsoft.com/office/powerpoint/2010/main" val="2438902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828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984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6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0448477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12114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4C90D6-38C4-43B6-9A7A-9335E629F4B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332D7D-1EAE-4BD8-BF71-9BB34578DFA4}" type="slidenum">
              <a:rPr lang="en-US" smtClean="0"/>
              <a:t>‹#›</a:t>
            </a:fld>
            <a:endParaRPr lang="en-US"/>
          </a:p>
        </p:txBody>
      </p:sp>
    </p:spTree>
    <p:extLst>
      <p:ext uri="{BB962C8B-B14F-4D97-AF65-F5344CB8AC3E}">
        <p14:creationId xmlns:p14="http://schemas.microsoft.com/office/powerpoint/2010/main" val="327464996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0"/>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a:t>
            </a:r>
          </a:p>
        </p:txBody>
      </p:sp>
    </p:spTree>
    <p:extLst>
      <p:ext uri="{BB962C8B-B14F-4D97-AF65-F5344CB8AC3E}">
        <p14:creationId xmlns:p14="http://schemas.microsoft.com/office/powerpoint/2010/main" val="14045271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BF06C1E-BDCA-49C1-AFDC-7A85ACE307FF}"/>
              </a:ext>
            </a:extLst>
          </p:cNvPr>
          <p:cNvSpPr>
            <a:spLocks noGrp="1"/>
          </p:cNvSpPr>
          <p:nvPr>
            <p:ph type="body" sz="quarter" idx="10"/>
          </p:nvPr>
        </p:nvSpPr>
        <p:spPr>
          <a:xfrm>
            <a:off x="455995" y="1001876"/>
            <a:ext cx="11306469" cy="482831"/>
          </a:xfrm>
        </p:spPr>
        <p:txBody>
          <a:bodyPr/>
          <a:lstStyle>
            <a:lvl1pPr>
              <a:defRPr lang="en-US" sz="1961" kern="1200" dirty="0" smtClean="0">
                <a:solidFill>
                  <a:schemeClr val="tx2"/>
                </a:solidFill>
                <a:latin typeface="Segoe UI" panose="020B0502040204020203" pitchFamily="34" charset="0"/>
                <a:ea typeface="+mn-ea"/>
                <a:cs typeface="Segoe UI" panose="020B0502040204020203" pitchFamily="34" charset="0"/>
              </a:defRPr>
            </a:lvl1pPr>
          </a:lstStyle>
          <a:p>
            <a:pPr lvl="0"/>
            <a:r>
              <a:rPr lang="en-US" dirty="0"/>
              <a:t>Edit Master text styles</a:t>
            </a:r>
          </a:p>
        </p:txBody>
      </p:sp>
    </p:spTree>
    <p:extLst>
      <p:ext uri="{BB962C8B-B14F-4D97-AF65-F5344CB8AC3E}">
        <p14:creationId xmlns:p14="http://schemas.microsoft.com/office/powerpoint/2010/main" val="214890314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754894"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8754894" cy="90428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
        <p:nvSpPr>
          <p:cNvPr id="2" name="Rectangle 1"/>
          <p:cNvSpPr/>
          <p:nvPr userDrawn="1"/>
        </p:nvSpPr>
        <p:spPr>
          <a:xfrm>
            <a:off x="8842444" y="0"/>
            <a:ext cx="33495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reeform 82"/>
          <p:cNvSpPr>
            <a:spLocks noEditPoints="1"/>
          </p:cNvSpPr>
          <p:nvPr userDrawn="1"/>
        </p:nvSpPr>
        <p:spPr bwMode="auto">
          <a:xfrm>
            <a:off x="9427420" y="817834"/>
            <a:ext cx="2384533" cy="2369756"/>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7" name="Oval 83"/>
          <p:cNvSpPr>
            <a:spLocks noChangeArrowheads="1"/>
          </p:cNvSpPr>
          <p:nvPr userDrawn="1"/>
        </p:nvSpPr>
        <p:spPr bwMode="auto">
          <a:xfrm>
            <a:off x="9782144" y="1167636"/>
            <a:ext cx="1684938" cy="1670163"/>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9" name="Freeform 84"/>
          <p:cNvSpPr>
            <a:spLocks/>
          </p:cNvSpPr>
          <p:nvPr userDrawn="1"/>
        </p:nvSpPr>
        <p:spPr bwMode="auto">
          <a:xfrm>
            <a:off x="10092525" y="1458312"/>
            <a:ext cx="1064171" cy="1349923"/>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0" name="Rectangle 85"/>
          <p:cNvSpPr>
            <a:spLocks noChangeArrowheads="1"/>
          </p:cNvSpPr>
          <p:nvPr userDrawn="1"/>
        </p:nvSpPr>
        <p:spPr bwMode="auto">
          <a:xfrm>
            <a:off x="10619686" y="2773746"/>
            <a:ext cx="9854" cy="3808359"/>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6"/>
          <p:cNvSpPr>
            <a:spLocks noChangeArrowheads="1"/>
          </p:cNvSpPr>
          <p:nvPr userDrawn="1"/>
        </p:nvSpPr>
        <p:spPr bwMode="auto">
          <a:xfrm>
            <a:off x="10787194" y="1773621"/>
            <a:ext cx="147803" cy="458186"/>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2" name="Rectangle 87"/>
          <p:cNvSpPr>
            <a:spLocks noChangeArrowheads="1"/>
          </p:cNvSpPr>
          <p:nvPr userDrawn="1"/>
        </p:nvSpPr>
        <p:spPr bwMode="auto">
          <a:xfrm>
            <a:off x="10619687" y="2054446"/>
            <a:ext cx="137949" cy="177361"/>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88"/>
          <p:cNvSpPr>
            <a:spLocks noChangeArrowheads="1"/>
          </p:cNvSpPr>
          <p:nvPr userDrawn="1"/>
        </p:nvSpPr>
        <p:spPr bwMode="auto">
          <a:xfrm>
            <a:off x="10442326" y="2103712"/>
            <a:ext cx="137949" cy="12809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89"/>
          <p:cNvSpPr>
            <a:spLocks noChangeArrowheads="1"/>
          </p:cNvSpPr>
          <p:nvPr userDrawn="1"/>
        </p:nvSpPr>
        <p:spPr bwMode="auto">
          <a:xfrm>
            <a:off x="10269889" y="2148051"/>
            <a:ext cx="147803" cy="83757"/>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5" name="Freeform 90"/>
          <p:cNvSpPr>
            <a:spLocks/>
          </p:cNvSpPr>
          <p:nvPr userDrawn="1"/>
        </p:nvSpPr>
        <p:spPr bwMode="auto">
          <a:xfrm>
            <a:off x="10220620" y="5104087"/>
            <a:ext cx="1009979" cy="1147928"/>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6" name="Freeform 91"/>
          <p:cNvSpPr>
            <a:spLocks/>
          </p:cNvSpPr>
          <p:nvPr userDrawn="1"/>
        </p:nvSpPr>
        <p:spPr bwMode="auto">
          <a:xfrm>
            <a:off x="10944850" y="6168259"/>
            <a:ext cx="709447" cy="655257"/>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7" name="Freeform 92"/>
          <p:cNvSpPr>
            <a:spLocks/>
          </p:cNvSpPr>
          <p:nvPr userDrawn="1"/>
        </p:nvSpPr>
        <p:spPr bwMode="auto">
          <a:xfrm>
            <a:off x="10895581" y="6050016"/>
            <a:ext cx="413844" cy="374432"/>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8" name="Freeform 93"/>
          <p:cNvSpPr>
            <a:spLocks/>
          </p:cNvSpPr>
          <p:nvPr userDrawn="1"/>
        </p:nvSpPr>
        <p:spPr bwMode="auto">
          <a:xfrm>
            <a:off x="10462030" y="5104088"/>
            <a:ext cx="83757" cy="73903"/>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9" name="Freeform 94"/>
          <p:cNvSpPr>
            <a:spLocks/>
          </p:cNvSpPr>
          <p:nvPr userDrawn="1"/>
        </p:nvSpPr>
        <p:spPr bwMode="auto">
          <a:xfrm>
            <a:off x="10673878" y="5168136"/>
            <a:ext cx="103464" cy="10346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0" name="Freeform 95"/>
          <p:cNvSpPr>
            <a:spLocks/>
          </p:cNvSpPr>
          <p:nvPr userDrawn="1"/>
        </p:nvSpPr>
        <p:spPr bwMode="auto">
          <a:xfrm>
            <a:off x="10895582" y="5966266"/>
            <a:ext cx="335017" cy="266044"/>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1" name="Freeform 96"/>
          <p:cNvSpPr>
            <a:spLocks/>
          </p:cNvSpPr>
          <p:nvPr userDrawn="1"/>
        </p:nvSpPr>
        <p:spPr bwMode="auto">
          <a:xfrm>
            <a:off x="10915289" y="6079577"/>
            <a:ext cx="137949" cy="15273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2" name="Freeform 97"/>
          <p:cNvSpPr>
            <a:spLocks/>
          </p:cNvSpPr>
          <p:nvPr userDrawn="1"/>
        </p:nvSpPr>
        <p:spPr bwMode="auto">
          <a:xfrm>
            <a:off x="10925143" y="6089431"/>
            <a:ext cx="118242" cy="133022"/>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3" name="Freeform 98"/>
          <p:cNvSpPr>
            <a:spLocks/>
          </p:cNvSpPr>
          <p:nvPr userDrawn="1"/>
        </p:nvSpPr>
        <p:spPr bwMode="auto">
          <a:xfrm>
            <a:off x="10979334" y="6153480"/>
            <a:ext cx="19707" cy="54195"/>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4" name="Freeform 99"/>
          <p:cNvSpPr>
            <a:spLocks/>
          </p:cNvSpPr>
          <p:nvPr userDrawn="1"/>
        </p:nvSpPr>
        <p:spPr bwMode="auto">
          <a:xfrm>
            <a:off x="10979334" y="6143628"/>
            <a:ext cx="34488" cy="14781"/>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5" name="Freeform 100"/>
          <p:cNvSpPr>
            <a:spLocks/>
          </p:cNvSpPr>
          <p:nvPr userDrawn="1"/>
        </p:nvSpPr>
        <p:spPr bwMode="auto">
          <a:xfrm>
            <a:off x="10969482" y="6094358"/>
            <a:ext cx="19707" cy="59119"/>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6" name="Rectangle 101"/>
          <p:cNvSpPr>
            <a:spLocks noChangeArrowheads="1"/>
          </p:cNvSpPr>
          <p:nvPr userDrawn="1"/>
        </p:nvSpPr>
        <p:spPr bwMode="auto">
          <a:xfrm>
            <a:off x="10949773" y="6104212"/>
            <a:ext cx="9854"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7" name="Freeform 102"/>
          <p:cNvSpPr>
            <a:spLocks/>
          </p:cNvSpPr>
          <p:nvPr userDrawn="1"/>
        </p:nvSpPr>
        <p:spPr bwMode="auto">
          <a:xfrm>
            <a:off x="10934997" y="6123919"/>
            <a:ext cx="14781" cy="9854"/>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8" name="Freeform 103"/>
          <p:cNvSpPr>
            <a:spLocks/>
          </p:cNvSpPr>
          <p:nvPr userDrawn="1"/>
        </p:nvSpPr>
        <p:spPr bwMode="auto">
          <a:xfrm>
            <a:off x="10934996" y="6153480"/>
            <a:ext cx="9854"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9" name="Rectangle 104"/>
          <p:cNvSpPr>
            <a:spLocks noChangeArrowheads="1"/>
          </p:cNvSpPr>
          <p:nvPr userDrawn="1"/>
        </p:nvSpPr>
        <p:spPr bwMode="auto">
          <a:xfrm>
            <a:off x="10944849" y="6168258"/>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0" name="Freeform 105"/>
          <p:cNvSpPr>
            <a:spLocks/>
          </p:cNvSpPr>
          <p:nvPr userDrawn="1"/>
        </p:nvSpPr>
        <p:spPr bwMode="auto">
          <a:xfrm>
            <a:off x="10959627" y="6187966"/>
            <a:ext cx="9854" cy="19707"/>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1" name="Freeform 106"/>
          <p:cNvSpPr>
            <a:spLocks/>
          </p:cNvSpPr>
          <p:nvPr userDrawn="1"/>
        </p:nvSpPr>
        <p:spPr bwMode="auto">
          <a:xfrm>
            <a:off x="10989188" y="6197820"/>
            <a:ext cx="0" cy="19707"/>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2" name="Rectangle 107"/>
          <p:cNvSpPr>
            <a:spLocks noChangeArrowheads="1"/>
          </p:cNvSpPr>
          <p:nvPr userDrawn="1"/>
        </p:nvSpPr>
        <p:spPr bwMode="auto">
          <a:xfrm>
            <a:off x="11008896" y="6197819"/>
            <a:ext cx="4927" cy="985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3" name="Freeform 108"/>
          <p:cNvSpPr>
            <a:spLocks/>
          </p:cNvSpPr>
          <p:nvPr userDrawn="1"/>
        </p:nvSpPr>
        <p:spPr bwMode="auto">
          <a:xfrm>
            <a:off x="11013823" y="6178112"/>
            <a:ext cx="19707" cy="9854"/>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4" name="Freeform 109"/>
          <p:cNvSpPr>
            <a:spLocks/>
          </p:cNvSpPr>
          <p:nvPr userDrawn="1"/>
        </p:nvSpPr>
        <p:spPr bwMode="auto">
          <a:xfrm>
            <a:off x="11023676" y="6158404"/>
            <a:ext cx="9854"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5" name="Freeform 110"/>
          <p:cNvSpPr>
            <a:spLocks/>
          </p:cNvSpPr>
          <p:nvPr userDrawn="1"/>
        </p:nvSpPr>
        <p:spPr bwMode="auto">
          <a:xfrm>
            <a:off x="11013822" y="6133773"/>
            <a:ext cx="9854" cy="9854"/>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6" name="Freeform 111"/>
          <p:cNvSpPr>
            <a:spLocks/>
          </p:cNvSpPr>
          <p:nvPr userDrawn="1"/>
        </p:nvSpPr>
        <p:spPr bwMode="auto">
          <a:xfrm>
            <a:off x="10999042" y="6104213"/>
            <a:ext cx="9854" cy="19707"/>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7" name="Freeform 112"/>
          <p:cNvSpPr>
            <a:spLocks/>
          </p:cNvSpPr>
          <p:nvPr userDrawn="1"/>
        </p:nvSpPr>
        <p:spPr bwMode="auto">
          <a:xfrm>
            <a:off x="10979334" y="6094359"/>
            <a:ext cx="0" cy="19707"/>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8" name="Freeform 113"/>
          <p:cNvSpPr>
            <a:spLocks/>
          </p:cNvSpPr>
          <p:nvPr userDrawn="1"/>
        </p:nvSpPr>
        <p:spPr bwMode="auto">
          <a:xfrm>
            <a:off x="10979334" y="6153481"/>
            <a:ext cx="9854" cy="4927"/>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9" name="Freeform 114"/>
          <p:cNvSpPr>
            <a:spLocks/>
          </p:cNvSpPr>
          <p:nvPr userDrawn="1"/>
        </p:nvSpPr>
        <p:spPr bwMode="auto">
          <a:xfrm>
            <a:off x="11033530" y="6114066"/>
            <a:ext cx="9854" cy="19707"/>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40" name="Rectangle 213"/>
          <p:cNvSpPr>
            <a:spLocks noChangeArrowheads="1"/>
          </p:cNvSpPr>
          <p:nvPr userDrawn="1"/>
        </p:nvSpPr>
        <p:spPr bwMode="auto">
          <a:xfrm>
            <a:off x="10417688" y="2709698"/>
            <a:ext cx="413844" cy="23648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90821643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00672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19">
              <a:spcAft>
                <a:spcPts val="490"/>
              </a:spcAft>
              <a:buNone/>
              <a:defRPr sz="1764" spc="0" baseline="0">
                <a:solidFill>
                  <a:schemeClr val="tx2"/>
                </a:solidFill>
              </a:defRPr>
            </a:lvl1pPr>
            <a:lvl2pPr marL="224092" indent="0">
              <a:buNone/>
              <a:defRPr sz="1764"/>
            </a:lvl2pPr>
            <a:lvl3pPr marL="448183" indent="0">
              <a:buNone/>
              <a:defRPr sz="1764"/>
            </a:lvl3pPr>
            <a:lvl4pPr marL="672275" indent="0">
              <a:buNone/>
              <a:defRPr sz="1764"/>
            </a:lvl4pPr>
            <a:lvl5pPr marL="896367" indent="0">
              <a:buNone/>
              <a:defRPr sz="1764"/>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36019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83" indent="0">
              <a:buNone/>
              <a:defRPr/>
            </a:lvl3pPr>
            <a:lvl4pPr marL="672275" indent="0">
              <a:buNone/>
              <a:defRPr/>
            </a:lvl4pPr>
            <a:lvl5pPr marL="89636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9" cy="443839"/>
          </a:xfrm>
        </p:spPr>
        <p:txBody>
          <a:bodyPr lIns="0" tIns="0" rIns="0" bIns="0"/>
          <a:lstStyle>
            <a:lvl1pPr marL="0" indent="0">
              <a:lnSpc>
                <a:spcPts val="1764"/>
              </a:lnSpc>
              <a:spcBef>
                <a:spcPts val="0"/>
              </a:spcBef>
              <a:buNone/>
              <a:defRPr sz="1372" b="0" spc="0">
                <a:solidFill>
                  <a:schemeClr val="tx2"/>
                </a:solidFill>
                <a:latin typeface="+mj-lt"/>
              </a:defRPr>
            </a:lvl1pPr>
            <a:lvl2pPr marL="0" indent="0">
              <a:lnSpc>
                <a:spcPts val="1764"/>
              </a:lnSpc>
              <a:spcBef>
                <a:spcPts val="0"/>
              </a:spcBef>
              <a:buNone/>
              <a:defRPr sz="1372" spc="0">
                <a:solidFill>
                  <a:schemeClr val="tx1"/>
                </a:solidFill>
              </a:defRPr>
            </a:lvl2pPr>
            <a:lvl3pPr marL="448183" indent="0">
              <a:buNone/>
              <a:defRPr/>
            </a:lvl3pPr>
            <a:lvl4pPr marL="672275" indent="0">
              <a:buNone/>
              <a:defRPr/>
            </a:lvl4pPr>
            <a:lvl5pPr marL="89636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83" indent="0">
              <a:buNone/>
              <a:defRPr/>
            </a:lvl3pPr>
            <a:lvl4pPr marL="672275"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615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3" indent="0">
              <a:buNone/>
              <a:defRPr/>
            </a:lvl3pPr>
            <a:lvl4pPr marL="672275" indent="0">
              <a:buNone/>
              <a:defRPr/>
            </a:lvl4pPr>
            <a:lvl5pPr marL="89636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5" marR="0" indent="-280115" algn="l" defTabSz="91434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3" indent="0">
              <a:buNone/>
              <a:defRPr/>
            </a:lvl3pPr>
            <a:lvl4pPr marL="672275" indent="0">
              <a:buNone/>
              <a:defRPr/>
            </a:lvl4pPr>
            <a:lvl5pPr marL="896367" indent="0">
              <a:buNone/>
              <a:defRPr/>
            </a:lvl5pPr>
          </a:lstStyle>
          <a:p>
            <a:pPr lvl="0"/>
            <a:r>
              <a:rPr lang="en-US"/>
              <a:t>Paragraph title Segoe UI </a:t>
            </a:r>
            <a:r>
              <a:rPr lang="en-US" err="1"/>
              <a:t>Semibold</a:t>
            </a:r>
            <a:r>
              <a:rPr lang="en-US"/>
              <a:t> 14/18</a:t>
            </a:r>
          </a:p>
          <a:p>
            <a:pPr marL="280115" marR="0" lvl="1" indent="-280115" algn="l" defTabSz="914347"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5" marR="0" lvl="1" indent="-280115" algn="l" defTabSz="914347"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8" y="3151389"/>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5" marR="0" indent="-280115" algn="l" defTabSz="91434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3" indent="0">
              <a:buNone/>
              <a:defRPr/>
            </a:lvl3pPr>
            <a:lvl4pPr marL="672275" indent="0">
              <a:buNone/>
              <a:defRPr/>
            </a:lvl4pPr>
            <a:lvl5pPr marL="896367" indent="0">
              <a:buNone/>
              <a:defRPr/>
            </a:lvl5pPr>
          </a:lstStyle>
          <a:p>
            <a:pPr lvl="0"/>
            <a:r>
              <a:rPr lang="en-US"/>
              <a:t>Paragraph title Segoe UI </a:t>
            </a:r>
            <a:r>
              <a:rPr lang="en-US" err="1"/>
              <a:t>Semibold</a:t>
            </a:r>
            <a:r>
              <a:rPr lang="en-US"/>
              <a:t> 14/18</a:t>
            </a:r>
          </a:p>
          <a:p>
            <a:pPr marL="280115" marR="0" lvl="1" indent="-280115" algn="l" defTabSz="914347"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5" marR="0" lvl="1" indent="-280115" algn="l" defTabSz="914347"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9"/>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5" marR="0" indent="-280115" algn="l" defTabSz="91434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3" indent="0">
              <a:buNone/>
              <a:defRPr/>
            </a:lvl3pPr>
            <a:lvl4pPr marL="672275" indent="0">
              <a:buNone/>
              <a:defRPr/>
            </a:lvl4pPr>
            <a:lvl5pPr marL="896367" indent="0">
              <a:buNone/>
              <a:defRPr/>
            </a:lvl5pPr>
          </a:lstStyle>
          <a:p>
            <a:pPr lvl="0"/>
            <a:r>
              <a:rPr lang="en-US"/>
              <a:t>Paragraph title Segoe UI </a:t>
            </a:r>
            <a:r>
              <a:rPr lang="en-US" err="1"/>
              <a:t>Semibold</a:t>
            </a:r>
            <a:r>
              <a:rPr lang="en-US"/>
              <a:t> 14/18</a:t>
            </a:r>
          </a:p>
          <a:p>
            <a:pPr marL="280115" marR="0" lvl="1" indent="-280115" algn="l" defTabSz="914347"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5" marR="0" lvl="1" indent="-280115" algn="l" defTabSz="914347"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664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44387"/>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44387"/>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1446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584200" y="1005840"/>
            <a:ext cx="11018520" cy="1877437"/>
          </a:xfrm>
        </p:spPr>
        <p:txBody>
          <a:bodyPr/>
          <a:lstStyle>
            <a:lvl2pPr>
              <a:defRPr i="0"/>
            </a:lvl2pPr>
            <a:lvl3pPr>
              <a:defRPr i="0"/>
            </a:lvl3pPr>
            <a:lvl4pPr>
              <a:defRPr i="0"/>
            </a:lvl4pPr>
            <a:lvl5pPr>
              <a:defRPr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1" name="Picture 20" descr="A close up of a logo&#10;&#10;Description automatically generated">
            <a:extLst>
              <a:ext uri="{FF2B5EF4-FFF2-40B4-BE49-F238E27FC236}">
                <a16:creationId xmlns:a16="http://schemas.microsoft.com/office/drawing/2014/main" id="{3FC5F03F-CD91-4546-BDC7-2A1BF47C5462}"/>
              </a:ext>
            </a:extLst>
          </p:cNvPr>
          <p:cNvPicPr>
            <a:picLocks noChangeAspect="1"/>
          </p:cNvPicPr>
          <p:nvPr userDrawn="1"/>
        </p:nvPicPr>
        <p:blipFill>
          <a:blip r:embed="rId2">
            <a:alphaModFix amt="70000"/>
          </a:blip>
          <a:stretch>
            <a:fillRect/>
          </a:stretch>
        </p:blipFill>
        <p:spPr>
          <a:xfrm>
            <a:off x="584200" y="6110793"/>
            <a:ext cx="1162964" cy="682841"/>
          </a:xfrm>
          <a:prstGeom prst="rect">
            <a:avLst/>
          </a:prstGeom>
        </p:spPr>
      </p:pic>
      <p:pic>
        <p:nvPicPr>
          <p:cNvPr id="22" name="Picture 21" descr="A picture containing drawing, umbrella&#10;&#10;Description automatically generated">
            <a:extLst>
              <a:ext uri="{FF2B5EF4-FFF2-40B4-BE49-F238E27FC236}">
                <a16:creationId xmlns:a16="http://schemas.microsoft.com/office/drawing/2014/main" id="{E7DA5790-B5D5-4EA3-8857-FCCD03E16A9A}"/>
              </a:ext>
            </a:extLst>
          </p:cNvPr>
          <p:cNvPicPr>
            <a:picLocks noChangeAspect="1"/>
          </p:cNvPicPr>
          <p:nvPr userDrawn="1"/>
        </p:nvPicPr>
        <p:blipFill rotWithShape="1">
          <a:blip r:embed="rId3">
            <a:alphaModFix amt="70000"/>
          </a:blip>
          <a:srcRect l="24790" r="26543"/>
          <a:stretch/>
        </p:blipFill>
        <p:spPr>
          <a:xfrm>
            <a:off x="10832223" y="6107141"/>
            <a:ext cx="770497" cy="554115"/>
          </a:xfrm>
          <a:prstGeom prst="rect">
            <a:avLst/>
          </a:prstGeom>
        </p:spPr>
      </p:pic>
      <p:pic>
        <p:nvPicPr>
          <p:cNvPr id="23" name="Picture 22" descr="A picture containing drawing, food, clock&#10;&#10;Description automatically generated">
            <a:extLst>
              <a:ext uri="{FF2B5EF4-FFF2-40B4-BE49-F238E27FC236}">
                <a16:creationId xmlns:a16="http://schemas.microsoft.com/office/drawing/2014/main" id="{EE14F06C-9A30-477E-A4A2-CF4CCD943D33}"/>
              </a:ext>
            </a:extLst>
          </p:cNvPr>
          <p:cNvPicPr>
            <a:picLocks noChangeAspect="1"/>
          </p:cNvPicPr>
          <p:nvPr userDrawn="1"/>
        </p:nvPicPr>
        <p:blipFill>
          <a:blip r:embed="rId4">
            <a:alphaModFix amt="70000"/>
          </a:blip>
          <a:stretch>
            <a:fillRect/>
          </a:stretch>
        </p:blipFill>
        <p:spPr>
          <a:xfrm>
            <a:off x="1747164" y="6177792"/>
            <a:ext cx="1551928" cy="421790"/>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FD910674-6A67-4E5F-88E1-7834F919D048}"/>
              </a:ext>
            </a:extLst>
          </p:cNvPr>
          <p:cNvPicPr>
            <a:picLocks noChangeAspect="1"/>
          </p:cNvPicPr>
          <p:nvPr userDrawn="1"/>
        </p:nvPicPr>
        <p:blipFill>
          <a:blip r:embed="rId5">
            <a:alphaModFix amt="70000"/>
          </a:blip>
          <a:stretch>
            <a:fillRect/>
          </a:stretch>
        </p:blipFill>
        <p:spPr>
          <a:xfrm>
            <a:off x="3299092" y="6201605"/>
            <a:ext cx="1551928" cy="421789"/>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0E154C1F-A096-4377-8D4A-402E2E8280E8}"/>
              </a:ext>
            </a:extLst>
          </p:cNvPr>
          <p:cNvPicPr>
            <a:picLocks noChangeAspect="1"/>
          </p:cNvPicPr>
          <p:nvPr userDrawn="1"/>
        </p:nvPicPr>
        <p:blipFill>
          <a:blip r:embed="rId6">
            <a:alphaModFix amt="70000"/>
          </a:blip>
          <a:stretch>
            <a:fillRect/>
          </a:stretch>
        </p:blipFill>
        <p:spPr>
          <a:xfrm>
            <a:off x="4851020" y="6201947"/>
            <a:ext cx="1551928" cy="421789"/>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BC2DF260-AE00-4A90-9E2D-4FA2F1058C64}"/>
              </a:ext>
            </a:extLst>
          </p:cNvPr>
          <p:cNvPicPr>
            <a:picLocks noChangeAspect="1"/>
          </p:cNvPicPr>
          <p:nvPr userDrawn="1"/>
        </p:nvPicPr>
        <p:blipFill>
          <a:blip r:embed="rId7">
            <a:alphaModFix amt="70000"/>
          </a:blip>
          <a:stretch>
            <a:fillRect/>
          </a:stretch>
        </p:blipFill>
        <p:spPr>
          <a:xfrm>
            <a:off x="6402948" y="6209943"/>
            <a:ext cx="1269503" cy="348510"/>
          </a:xfrm>
          <a:prstGeom prst="rect">
            <a:avLst/>
          </a:prstGeom>
        </p:spPr>
      </p:pic>
      <p:pic>
        <p:nvPicPr>
          <p:cNvPr id="27" name="Picture 26" descr="A picture containing drawing&#10;&#10;Description automatically generated">
            <a:extLst>
              <a:ext uri="{FF2B5EF4-FFF2-40B4-BE49-F238E27FC236}">
                <a16:creationId xmlns:a16="http://schemas.microsoft.com/office/drawing/2014/main" id="{DE773839-7C0B-442C-99A5-CCE299116388}"/>
              </a:ext>
            </a:extLst>
          </p:cNvPr>
          <p:cNvPicPr>
            <a:picLocks noChangeAspect="1"/>
          </p:cNvPicPr>
          <p:nvPr userDrawn="1"/>
        </p:nvPicPr>
        <p:blipFill>
          <a:blip r:embed="rId8">
            <a:alphaModFix amt="70000"/>
          </a:blip>
          <a:stretch>
            <a:fillRect/>
          </a:stretch>
        </p:blipFill>
        <p:spPr>
          <a:xfrm>
            <a:off x="7868077" y="6235170"/>
            <a:ext cx="1218569" cy="348510"/>
          </a:xfrm>
          <a:prstGeom prst="rect">
            <a:avLst/>
          </a:prstGeom>
        </p:spPr>
      </p:pic>
      <p:pic>
        <p:nvPicPr>
          <p:cNvPr id="28" name="Picture 27" descr="A close up of a logo&#10;&#10;Description automatically generated">
            <a:extLst>
              <a:ext uri="{FF2B5EF4-FFF2-40B4-BE49-F238E27FC236}">
                <a16:creationId xmlns:a16="http://schemas.microsoft.com/office/drawing/2014/main" id="{CF0945A4-328C-4BDC-B77E-7F98910147B9}"/>
              </a:ext>
            </a:extLst>
          </p:cNvPr>
          <p:cNvPicPr>
            <a:picLocks noChangeAspect="1"/>
          </p:cNvPicPr>
          <p:nvPr userDrawn="1"/>
        </p:nvPicPr>
        <p:blipFill>
          <a:blip r:embed="rId9">
            <a:alphaModFix amt="70000"/>
          </a:blip>
          <a:stretch>
            <a:fillRect/>
          </a:stretch>
        </p:blipFill>
        <p:spPr>
          <a:xfrm>
            <a:off x="9140989" y="6222387"/>
            <a:ext cx="1691234" cy="459651"/>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7633"/>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7633"/>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2"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7633"/>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10096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5"/>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2803460"/>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9"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9" y="2158885"/>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5"/>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5"/>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5"/>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5"/>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2"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84641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173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51479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280251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6"/>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5" y="2363622"/>
            <a:ext cx="4822952" cy="2649571"/>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4990"/>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3" indent="0">
              <a:buNone/>
              <a:defRPr/>
            </a:lvl3pPr>
            <a:lvl4pPr marL="672275" indent="0">
              <a:buNone/>
              <a:defRPr/>
            </a:lvl4pPr>
            <a:lvl5pPr marL="89636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02175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7633"/>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7633"/>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7633"/>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9595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2" indent="0">
              <a:buNone/>
              <a:defRPr/>
            </a:lvl2pPr>
            <a:lvl3pPr marL="448183" indent="0">
              <a:buNone/>
              <a:defRPr/>
            </a:lvl3pPr>
            <a:lvl4pPr marL="672275" indent="0">
              <a:buNone/>
              <a:defRPr/>
            </a:lvl4pPr>
            <a:lvl5pPr marL="89636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8"/>
            <a:ext cx="4758210" cy="2521331"/>
          </a:xfrm>
        </p:spPr>
        <p:txBody>
          <a:bodyPr lIns="0" tIns="0" rIns="0" bIns="0"/>
          <a:lstStyle>
            <a:lvl1pPr marL="280115" indent="-280115">
              <a:lnSpc>
                <a:spcPts val="1764"/>
              </a:lnSpc>
              <a:spcBef>
                <a:spcPts val="0"/>
              </a:spcBef>
              <a:buFont typeface="Arial" panose="020B0604020202020204" pitchFamily="34" charset="0"/>
              <a:buChar char="•"/>
              <a:defRPr sz="1372" b="0" i="0" spc="0">
                <a:solidFill>
                  <a:schemeClr val="tx1"/>
                </a:solidFill>
                <a:latin typeface="+mn-lt"/>
              </a:defRPr>
            </a:lvl1pPr>
            <a:lvl2pPr marL="0" indent="0">
              <a:lnSpc>
                <a:spcPts val="1764"/>
              </a:lnSpc>
              <a:spcBef>
                <a:spcPts val="0"/>
              </a:spcBef>
              <a:buNone/>
              <a:defRPr sz="1372">
                <a:solidFill>
                  <a:schemeClr val="tx1"/>
                </a:solidFill>
              </a:defRPr>
            </a:lvl2pPr>
            <a:lvl3pPr marL="448183" indent="0">
              <a:buNone/>
              <a:defRPr/>
            </a:lvl3pPr>
            <a:lvl4pPr marL="672275" indent="0">
              <a:buNone/>
              <a:defRPr/>
            </a:lvl4pPr>
            <a:lvl5pPr marL="89636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8" y="3421010"/>
            <a:ext cx="5834042"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4227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8" y="3421010"/>
            <a:ext cx="5834042"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59820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8" y="486947"/>
            <a:ext cx="10869931" cy="6371053"/>
          </a:xfrm>
          <a:prstGeom prst="rect">
            <a:avLst/>
          </a:prstGeom>
        </p:spPr>
      </p:pic>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04065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005840"/>
            <a:ext cx="5511800" cy="1877437"/>
          </a:xfrm>
        </p:spPr>
        <p:txBody>
          <a:bodyPr wrap="square">
            <a:spAutoFit/>
          </a:bodyPr>
          <a:lstStyle>
            <a:lvl1pPr marL="231775" indent="-231775">
              <a:spcBef>
                <a:spcPts val="1200"/>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spcBef>
                <a:spcPts val="600"/>
              </a:spcBef>
              <a:buFont typeface="Wingdings" panose="05000000000000000000" pitchFamily="2" charset="2"/>
              <a:buChar char=""/>
              <a:defRPr sz="2400" b="0"/>
            </a:lvl2pPr>
            <a:lvl3pPr marL="639763" indent="-188913">
              <a:spcBef>
                <a:spcPts val="600"/>
              </a:spcBef>
              <a:buFont typeface="Wingdings" panose="05000000000000000000" pitchFamily="2" charset="2"/>
              <a:buChar char=""/>
              <a:tabLst/>
              <a:defRPr sz="1800" b="0"/>
            </a:lvl3pPr>
            <a:lvl4pPr marL="828675" indent="-176213">
              <a:spcBef>
                <a:spcPts val="600"/>
              </a:spcBef>
              <a:buFont typeface="Wingdings" panose="05000000000000000000" pitchFamily="2" charset="2"/>
              <a:buChar char=""/>
              <a:defRPr sz="1600" b="0"/>
            </a:lvl4pPr>
            <a:lvl5pPr marL="1023938" indent="-169863">
              <a:spcBef>
                <a:spcPts val="600"/>
              </a:spcBef>
              <a:buFont typeface="Wingdings" panose="05000000000000000000" pitchFamily="2" charset="2"/>
              <a:buChar char=""/>
              <a:tabLst/>
              <a:defRPr sz="16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090194" y="1005840"/>
            <a:ext cx="5511800" cy="1877437"/>
          </a:xfrm>
        </p:spPr>
        <p:txBody>
          <a:bodyPr wrap="square">
            <a:spAutoFit/>
          </a:bodyPr>
          <a:lstStyle>
            <a:lvl1pPr marL="231775" indent="-231775">
              <a:spcBef>
                <a:spcPts val="1200"/>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spcBef>
                <a:spcPts val="600"/>
              </a:spcBef>
              <a:buFont typeface="Wingdings" panose="05000000000000000000" pitchFamily="2" charset="2"/>
              <a:buChar char=""/>
              <a:defRPr sz="2400" b="0"/>
            </a:lvl2pPr>
            <a:lvl3pPr marL="639763" indent="-188913">
              <a:spcBef>
                <a:spcPts val="600"/>
              </a:spcBef>
              <a:buFont typeface="Wingdings" panose="05000000000000000000" pitchFamily="2" charset="2"/>
              <a:buChar char=""/>
              <a:tabLst/>
              <a:defRPr sz="1800" b="0"/>
            </a:lvl3pPr>
            <a:lvl4pPr marL="828675" indent="-176213">
              <a:spcBef>
                <a:spcPts val="600"/>
              </a:spcBef>
              <a:buFont typeface="Wingdings" panose="05000000000000000000" pitchFamily="2" charset="2"/>
              <a:buChar char=""/>
              <a:defRPr sz="1600" b="0"/>
            </a:lvl4pPr>
            <a:lvl5pPr marL="1023938" indent="-169863">
              <a:spcBef>
                <a:spcPts val="600"/>
              </a:spcBef>
              <a:buFont typeface="Wingdings" panose="05000000000000000000" pitchFamily="2" charset="2"/>
              <a:buChar char=""/>
              <a:tabLst/>
              <a:defRPr sz="16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close up of a logo&#10;&#10;Description automatically generated">
            <a:extLst>
              <a:ext uri="{FF2B5EF4-FFF2-40B4-BE49-F238E27FC236}">
                <a16:creationId xmlns:a16="http://schemas.microsoft.com/office/drawing/2014/main" id="{9DE6ECEF-AA46-4133-9A92-492CEFE3B18A}"/>
              </a:ext>
            </a:extLst>
          </p:cNvPr>
          <p:cNvPicPr>
            <a:picLocks noChangeAspect="1"/>
          </p:cNvPicPr>
          <p:nvPr userDrawn="1"/>
        </p:nvPicPr>
        <p:blipFill>
          <a:blip r:embed="rId2">
            <a:alphaModFix amt="70000"/>
          </a:blip>
          <a:stretch>
            <a:fillRect/>
          </a:stretch>
        </p:blipFill>
        <p:spPr>
          <a:xfrm>
            <a:off x="584200" y="6110793"/>
            <a:ext cx="1162964" cy="682841"/>
          </a:xfrm>
          <a:prstGeom prst="rect">
            <a:avLst/>
          </a:prstGeom>
        </p:spPr>
      </p:pic>
      <p:pic>
        <p:nvPicPr>
          <p:cNvPr id="8" name="Picture 7" descr="A picture containing drawing, umbrella&#10;&#10;Description automatically generated">
            <a:extLst>
              <a:ext uri="{FF2B5EF4-FFF2-40B4-BE49-F238E27FC236}">
                <a16:creationId xmlns:a16="http://schemas.microsoft.com/office/drawing/2014/main" id="{201C240A-C03D-4FEE-97D6-F2A24E4153BF}"/>
              </a:ext>
            </a:extLst>
          </p:cNvPr>
          <p:cNvPicPr>
            <a:picLocks noChangeAspect="1"/>
          </p:cNvPicPr>
          <p:nvPr userDrawn="1"/>
        </p:nvPicPr>
        <p:blipFill rotWithShape="1">
          <a:blip r:embed="rId3">
            <a:alphaModFix amt="70000"/>
          </a:blip>
          <a:srcRect l="24790" r="26543"/>
          <a:stretch/>
        </p:blipFill>
        <p:spPr>
          <a:xfrm>
            <a:off x="10832223" y="6107141"/>
            <a:ext cx="770497" cy="554115"/>
          </a:xfrm>
          <a:prstGeom prst="rect">
            <a:avLst/>
          </a:prstGeom>
        </p:spPr>
      </p:pic>
      <p:pic>
        <p:nvPicPr>
          <p:cNvPr id="9" name="Picture 8" descr="A picture containing drawing, food, clock&#10;&#10;Description automatically generated">
            <a:extLst>
              <a:ext uri="{FF2B5EF4-FFF2-40B4-BE49-F238E27FC236}">
                <a16:creationId xmlns:a16="http://schemas.microsoft.com/office/drawing/2014/main" id="{B763870B-B8E3-4FD2-B00C-455FCAD0114D}"/>
              </a:ext>
            </a:extLst>
          </p:cNvPr>
          <p:cNvPicPr>
            <a:picLocks noChangeAspect="1"/>
          </p:cNvPicPr>
          <p:nvPr userDrawn="1"/>
        </p:nvPicPr>
        <p:blipFill>
          <a:blip r:embed="rId4">
            <a:alphaModFix amt="70000"/>
          </a:blip>
          <a:stretch>
            <a:fillRect/>
          </a:stretch>
        </p:blipFill>
        <p:spPr>
          <a:xfrm>
            <a:off x="1747164" y="6177792"/>
            <a:ext cx="1551928" cy="42179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56469E9B-7550-482B-8BA6-12D006BBB6F5}"/>
              </a:ext>
            </a:extLst>
          </p:cNvPr>
          <p:cNvPicPr>
            <a:picLocks noChangeAspect="1"/>
          </p:cNvPicPr>
          <p:nvPr userDrawn="1"/>
        </p:nvPicPr>
        <p:blipFill>
          <a:blip r:embed="rId5">
            <a:alphaModFix amt="70000"/>
          </a:blip>
          <a:stretch>
            <a:fillRect/>
          </a:stretch>
        </p:blipFill>
        <p:spPr>
          <a:xfrm>
            <a:off x="3299092" y="6201605"/>
            <a:ext cx="1551928" cy="421789"/>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DC839D43-7344-4F1F-96EF-A0F8357FD4D9}"/>
              </a:ext>
            </a:extLst>
          </p:cNvPr>
          <p:cNvPicPr>
            <a:picLocks noChangeAspect="1"/>
          </p:cNvPicPr>
          <p:nvPr userDrawn="1"/>
        </p:nvPicPr>
        <p:blipFill>
          <a:blip r:embed="rId6">
            <a:alphaModFix amt="70000"/>
          </a:blip>
          <a:stretch>
            <a:fillRect/>
          </a:stretch>
        </p:blipFill>
        <p:spPr>
          <a:xfrm>
            <a:off x="4851020" y="6201947"/>
            <a:ext cx="1551928" cy="421789"/>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4A1AE198-4E90-4E48-99AE-1361AC2D89CC}"/>
              </a:ext>
            </a:extLst>
          </p:cNvPr>
          <p:cNvPicPr>
            <a:picLocks noChangeAspect="1"/>
          </p:cNvPicPr>
          <p:nvPr userDrawn="1"/>
        </p:nvPicPr>
        <p:blipFill>
          <a:blip r:embed="rId7">
            <a:alphaModFix amt="70000"/>
          </a:blip>
          <a:stretch>
            <a:fillRect/>
          </a:stretch>
        </p:blipFill>
        <p:spPr>
          <a:xfrm>
            <a:off x="6402948" y="6209943"/>
            <a:ext cx="1269503" cy="34851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54AE2947-96E8-4EEF-9330-A13A52AF925E}"/>
              </a:ext>
            </a:extLst>
          </p:cNvPr>
          <p:cNvPicPr>
            <a:picLocks noChangeAspect="1"/>
          </p:cNvPicPr>
          <p:nvPr userDrawn="1"/>
        </p:nvPicPr>
        <p:blipFill>
          <a:blip r:embed="rId8">
            <a:alphaModFix amt="70000"/>
          </a:blip>
          <a:stretch>
            <a:fillRect/>
          </a:stretch>
        </p:blipFill>
        <p:spPr>
          <a:xfrm>
            <a:off x="7868077" y="6235170"/>
            <a:ext cx="1218569" cy="348510"/>
          </a:xfrm>
          <a:prstGeom prst="rect">
            <a:avLst/>
          </a:prstGeom>
        </p:spPr>
      </p:pic>
      <p:pic>
        <p:nvPicPr>
          <p:cNvPr id="14" name="Picture 13" descr="A close up of a logo&#10;&#10;Description automatically generated">
            <a:extLst>
              <a:ext uri="{FF2B5EF4-FFF2-40B4-BE49-F238E27FC236}">
                <a16:creationId xmlns:a16="http://schemas.microsoft.com/office/drawing/2014/main" id="{28B5CC29-01C8-40DF-BF23-23F2061B8302}"/>
              </a:ext>
            </a:extLst>
          </p:cNvPr>
          <p:cNvPicPr>
            <a:picLocks noChangeAspect="1"/>
          </p:cNvPicPr>
          <p:nvPr userDrawn="1"/>
        </p:nvPicPr>
        <p:blipFill>
          <a:blip r:embed="rId9">
            <a:alphaModFix amt="70000"/>
          </a:blip>
          <a:stretch>
            <a:fillRect/>
          </a:stretch>
        </p:blipFill>
        <p:spPr>
          <a:xfrm>
            <a:off x="9140989" y="6222387"/>
            <a:ext cx="1691234" cy="459651"/>
          </a:xfrm>
          <a:prstGeom prst="rect">
            <a:avLst/>
          </a:prstGeom>
        </p:spPr>
      </p:pic>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4"/>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4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83" indent="0">
              <a:buNone/>
              <a:defRPr/>
            </a:lvl3pPr>
            <a:lvl4pPr marL="672275" indent="0">
              <a:buNone/>
              <a:defRPr/>
            </a:lvl4pPr>
            <a:lvl5pPr marL="89636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4"/>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0"/>
            <a:ext cx="3623051" cy="3534844"/>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0"/>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0"/>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0"/>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01284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5169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1"/>
            <a:ext cx="1335673" cy="190278"/>
          </a:xfrm>
          <a:prstGeom prst="rect">
            <a:avLst/>
          </a:prstGeom>
        </p:spPr>
      </p:pic>
    </p:spTree>
    <p:extLst>
      <p:ext uri="{BB962C8B-B14F-4D97-AF65-F5344CB8AC3E}">
        <p14:creationId xmlns:p14="http://schemas.microsoft.com/office/powerpoint/2010/main" val="3625295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55995" y="1817560"/>
            <a:ext cx="11306469" cy="1572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2/28/2020</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63708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5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4" y="3204862"/>
            <a:ext cx="2102988" cy="448276"/>
          </a:xfrm>
          <a:prstGeom prst="rect">
            <a:avLst/>
          </a:prstGeom>
        </p:spPr>
      </p:pic>
    </p:spTree>
    <p:extLst>
      <p:ext uri="{BB962C8B-B14F-4D97-AF65-F5344CB8AC3E}">
        <p14:creationId xmlns:p14="http://schemas.microsoft.com/office/powerpoint/2010/main" val="1997936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0"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192000" cy="1232898"/>
          </a:xfrm>
        </p:spPr>
        <p:txBody>
          <a:bodyPr lIns="393192" tIns="393192" bIns="91440">
            <a:normAutofit/>
          </a:bodyPr>
          <a:lstStyle>
            <a:lvl1pPr marL="0" indent="0">
              <a:buNone/>
              <a:defRPr sz="4399">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72418"/>
          </a:xfrm>
        </p:spPr>
        <p:txBody>
          <a:bodyPr/>
          <a:lstStyle>
            <a:lvl1pPr marL="0" indent="0">
              <a:buNone/>
              <a:defRPr/>
            </a:lvl1pPr>
            <a:lvl2pPr marL="456995" indent="0">
              <a:buNone/>
              <a:defRPr/>
            </a:lvl2pPr>
            <a:lvl3pPr marL="913991" indent="0">
              <a:buNone/>
              <a:defRPr/>
            </a:lvl3pPr>
            <a:lvl4pPr marL="1370986" indent="0">
              <a:buNone/>
              <a:defRPr/>
            </a:lvl4pPr>
            <a:lvl5pPr marL="182798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05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1"/>
            <a:ext cx="11018520" cy="1572418"/>
          </a:xfrm>
        </p:spPr>
        <p:txBody>
          <a:bodyPr wrap="square">
            <a:spAutoFit/>
          </a:bodyPr>
          <a:lstStyle>
            <a:lvl1pPr marL="0" indent="0">
              <a:buNone/>
              <a:defRPr/>
            </a:lvl1pPr>
            <a:lvl2pPr marL="228579" indent="0">
              <a:buNone/>
              <a:defRPr/>
            </a:lvl2pPr>
            <a:lvl3pPr marL="457158" indent="0">
              <a:buNone/>
              <a:defRPr/>
            </a:lvl3pPr>
            <a:lvl4pPr marL="685738" indent="0">
              <a:buNone/>
              <a:defRPr/>
            </a:lvl4pPr>
            <a:lvl5pPr marL="9143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5778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2E1A-B0C6-4A13-812F-2A39C9675EDF}"/>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nl-NL"/>
          </a:p>
        </p:txBody>
      </p:sp>
      <p:sp>
        <p:nvSpPr>
          <p:cNvPr id="3" name="Subtitle 2">
            <a:extLst>
              <a:ext uri="{FF2B5EF4-FFF2-40B4-BE49-F238E27FC236}">
                <a16:creationId xmlns:a16="http://schemas.microsoft.com/office/drawing/2014/main" id="{52D964B9-4A16-49EB-A7A7-0F75B46EAE77}"/>
              </a:ext>
            </a:extLst>
          </p:cNvPr>
          <p:cNvSpPr>
            <a:spLocks noGrp="1"/>
          </p:cNvSpPr>
          <p:nvPr>
            <p:ph type="subTitle" idx="1"/>
          </p:nvPr>
        </p:nvSpPr>
        <p:spPr>
          <a:xfrm>
            <a:off x="1524000" y="3602038"/>
            <a:ext cx="9144000" cy="553998"/>
          </a:xfrm>
        </p:spPr>
        <p:txBody>
          <a:bodyPr/>
          <a:lstStyle>
            <a:lvl1pPr marL="0" indent="0" algn="ctr">
              <a:buNone/>
              <a:defRPr sz="2400"/>
            </a:lvl1pPr>
            <a:lvl2pPr marL="457070" indent="0" algn="ctr">
              <a:buNone/>
              <a:defRPr sz="2000"/>
            </a:lvl2pPr>
            <a:lvl3pPr marL="914142" indent="0" algn="ctr">
              <a:buNone/>
              <a:defRPr sz="1800"/>
            </a:lvl3pPr>
            <a:lvl4pPr marL="1371212" indent="0" algn="ctr">
              <a:buNone/>
              <a:defRPr sz="1600"/>
            </a:lvl4pPr>
            <a:lvl5pPr marL="1828282" indent="0" algn="ctr">
              <a:buNone/>
              <a:defRPr sz="1600"/>
            </a:lvl5pPr>
            <a:lvl6pPr marL="2285352" indent="0" algn="ctr">
              <a:buNone/>
              <a:defRPr sz="1600"/>
            </a:lvl6pPr>
            <a:lvl7pPr marL="2742424" indent="0" algn="ctr">
              <a:buNone/>
              <a:defRPr sz="1600"/>
            </a:lvl7pPr>
            <a:lvl8pPr marL="3199493" indent="0" algn="ctr">
              <a:buNone/>
              <a:defRPr sz="1600"/>
            </a:lvl8pPr>
            <a:lvl9pPr marL="3656563"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F7AE935C-D484-48E2-899C-C4C9B9C8B66E}"/>
              </a:ext>
            </a:extLst>
          </p:cNvPr>
          <p:cNvSpPr>
            <a:spLocks noGrp="1"/>
          </p:cNvSpPr>
          <p:nvPr>
            <p:ph type="dt" sz="half" idx="10"/>
          </p:nvPr>
        </p:nvSpPr>
        <p:spPr/>
        <p:txBody>
          <a:bodyPr/>
          <a:lstStyle/>
          <a:p>
            <a:fld id="{2875C1C7-A1D5-46AF-BFF5-DCD14022AA7C}" type="datetimeFigureOut">
              <a:rPr lang="nl-NL" smtClean="0"/>
              <a:t>28-2-2020</a:t>
            </a:fld>
            <a:endParaRPr lang="nl-NL"/>
          </a:p>
        </p:txBody>
      </p:sp>
      <p:sp>
        <p:nvSpPr>
          <p:cNvPr id="5" name="Footer Placeholder 4">
            <a:extLst>
              <a:ext uri="{FF2B5EF4-FFF2-40B4-BE49-F238E27FC236}">
                <a16:creationId xmlns:a16="http://schemas.microsoft.com/office/drawing/2014/main" id="{55C143A5-C24E-4A8A-81C0-DF9A1A21CBA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C939012B-F4C5-4AC2-A37C-24E921462F95}"/>
              </a:ext>
            </a:extLst>
          </p:cNvPr>
          <p:cNvSpPr>
            <a:spLocks noGrp="1"/>
          </p:cNvSpPr>
          <p:nvPr>
            <p:ph type="sldNum" sz="quarter" idx="12"/>
          </p:nvPr>
        </p:nvSpPr>
        <p:spPr/>
        <p:txBody>
          <a:bodyPr/>
          <a:lstStyle/>
          <a:p>
            <a:fld id="{39313D3A-74D6-402E-B5FA-EFFE15403F6B}" type="slidenum">
              <a:rPr lang="nl-NL" smtClean="0"/>
              <a:t>‹#›</a:t>
            </a:fld>
            <a:endParaRPr lang="nl-NL"/>
          </a:p>
        </p:txBody>
      </p:sp>
    </p:spTree>
    <p:extLst>
      <p:ext uri="{BB962C8B-B14F-4D97-AF65-F5344CB8AC3E}">
        <p14:creationId xmlns:p14="http://schemas.microsoft.com/office/powerpoint/2010/main" val="2120085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8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851887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1"/>
            <a:ext cx="9602819" cy="727635"/>
          </a:xfrm>
        </p:spPr>
        <p:txBody>
          <a:bodyPr/>
          <a:lstStyle>
            <a:lvl1pPr>
              <a:defRPr sz="1764"/>
            </a:lvl1pPr>
            <a:lvl2pPr>
              <a:defRPr sz="1764"/>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7"/>
            <a:ext cx="1335673" cy="190278"/>
          </a:xfrm>
          <a:prstGeom prst="rect">
            <a:avLst/>
          </a:prstGeom>
        </p:spPr>
      </p:pic>
    </p:spTree>
    <p:extLst>
      <p:ext uri="{BB962C8B-B14F-4D97-AF65-F5344CB8AC3E}">
        <p14:creationId xmlns:p14="http://schemas.microsoft.com/office/powerpoint/2010/main" val="984475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slide">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0"/>
            <a:ext cx="9609045" cy="72763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2578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1"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7" rIns="179283" bIns="143427" numCol="1" spcCol="0" rtlCol="0" fromWordArt="0" anchor="t" anchorCtr="0" forceAA="0" compatLnSpc="1">
            <a:prstTxWarp prst="textNoShape">
              <a:avLst/>
            </a:prstTxWarp>
            <a:noAutofit/>
          </a:bodyPr>
          <a:lstStyle/>
          <a:p>
            <a:pPr lvl="0" algn="ctr" defTabSz="91408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6"/>
            <a:ext cx="6507352" cy="72763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7"/>
            <a:ext cx="1335673" cy="190278"/>
          </a:xfrm>
          <a:prstGeom prst="rect">
            <a:avLst/>
          </a:prstGeom>
        </p:spPr>
      </p:pic>
    </p:spTree>
    <p:extLst>
      <p:ext uri="{BB962C8B-B14F-4D97-AF65-F5344CB8AC3E}">
        <p14:creationId xmlns:p14="http://schemas.microsoft.com/office/powerpoint/2010/main" val="261319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1"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8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7" rIns="179283" bIns="143427" numCol="1" spcCol="0" rtlCol="0" fromWordArt="0" anchor="t" anchorCtr="0" forceAA="0" compatLnSpc="1">
            <a:prstTxWarp prst="textNoShape">
              <a:avLst/>
            </a:prstTxWarp>
            <a:noAutofit/>
          </a:bodyPr>
          <a:lstStyle/>
          <a:p>
            <a:pPr lvl="0" algn="ctr" defTabSz="91408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635"/>
          </a:xfrm>
        </p:spPr>
        <p:txBody>
          <a:bodyPr/>
          <a:lstStyle>
            <a:lvl1pPr>
              <a:defRPr sz="1764">
                <a:solidFill>
                  <a:schemeClr val="tx1"/>
                </a:solidFill>
              </a:defRPr>
            </a:lvl1pPr>
            <a:lvl2pPr>
              <a:defRPr sz="1764">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1"/>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7"/>
            <a:ext cx="1335673" cy="190278"/>
          </a:xfrm>
          <a:prstGeom prst="rect">
            <a:avLst/>
          </a:prstGeom>
        </p:spPr>
      </p:pic>
    </p:spTree>
    <p:extLst>
      <p:ext uri="{BB962C8B-B14F-4D97-AF65-F5344CB8AC3E}">
        <p14:creationId xmlns:p14="http://schemas.microsoft.com/office/powerpoint/2010/main" val="3242201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19">
              <a:spcAft>
                <a:spcPts val="490"/>
              </a:spcAft>
              <a:buNone/>
              <a:defRPr sz="1764" spc="0" baseline="0">
                <a:solidFill>
                  <a:schemeClr val="tx2"/>
                </a:solidFill>
              </a:defRPr>
            </a:lvl1pPr>
            <a:lvl2pPr marL="224092" indent="0">
              <a:buNone/>
              <a:defRPr sz="1764"/>
            </a:lvl2pPr>
            <a:lvl3pPr marL="448183" indent="0">
              <a:buNone/>
              <a:defRPr sz="1764"/>
            </a:lvl3pPr>
            <a:lvl4pPr marL="672275" indent="0">
              <a:buNone/>
              <a:defRPr sz="1764"/>
            </a:lvl4pPr>
            <a:lvl5pPr marL="896367" indent="0">
              <a:buNone/>
              <a:defRPr sz="1764"/>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58629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83" indent="0">
              <a:buNone/>
              <a:defRPr/>
            </a:lvl3pPr>
            <a:lvl4pPr marL="672275" indent="0">
              <a:buNone/>
              <a:defRPr/>
            </a:lvl4pPr>
            <a:lvl5pPr marL="89636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9" cy="443839"/>
          </a:xfrm>
        </p:spPr>
        <p:txBody>
          <a:bodyPr lIns="0" tIns="0" rIns="0" bIns="0"/>
          <a:lstStyle>
            <a:lvl1pPr marL="0" indent="0">
              <a:lnSpc>
                <a:spcPts val="1764"/>
              </a:lnSpc>
              <a:spcBef>
                <a:spcPts val="0"/>
              </a:spcBef>
              <a:buNone/>
              <a:defRPr sz="1372" b="0" spc="0">
                <a:solidFill>
                  <a:schemeClr val="tx2"/>
                </a:solidFill>
                <a:latin typeface="+mj-lt"/>
              </a:defRPr>
            </a:lvl1pPr>
            <a:lvl2pPr marL="0" indent="0">
              <a:lnSpc>
                <a:spcPts val="1764"/>
              </a:lnSpc>
              <a:spcBef>
                <a:spcPts val="0"/>
              </a:spcBef>
              <a:buNone/>
              <a:defRPr sz="1372" spc="0">
                <a:solidFill>
                  <a:schemeClr val="tx1"/>
                </a:solidFill>
              </a:defRPr>
            </a:lvl2pPr>
            <a:lvl3pPr marL="448183" indent="0">
              <a:buNone/>
              <a:defRPr/>
            </a:lvl3pPr>
            <a:lvl4pPr marL="672275" indent="0">
              <a:buNone/>
              <a:defRPr/>
            </a:lvl4pPr>
            <a:lvl5pPr marL="89636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83" indent="0">
              <a:buNone/>
              <a:defRPr/>
            </a:lvl3pPr>
            <a:lvl4pPr marL="672275"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49028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3" indent="0">
              <a:buNone/>
              <a:defRPr/>
            </a:lvl3pPr>
            <a:lvl4pPr marL="672275" indent="0">
              <a:buNone/>
              <a:defRPr/>
            </a:lvl4pPr>
            <a:lvl5pPr marL="89636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5" marR="0" indent="-280115" algn="l" defTabSz="91434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3" indent="0">
              <a:buNone/>
              <a:defRPr/>
            </a:lvl3pPr>
            <a:lvl4pPr marL="672275" indent="0">
              <a:buNone/>
              <a:defRPr/>
            </a:lvl4pPr>
            <a:lvl5pPr marL="896367" indent="0">
              <a:buNone/>
              <a:defRPr/>
            </a:lvl5pPr>
          </a:lstStyle>
          <a:p>
            <a:pPr lvl="0"/>
            <a:r>
              <a:rPr lang="en-US"/>
              <a:t>Paragraph title Segoe UI </a:t>
            </a:r>
            <a:r>
              <a:rPr lang="en-US" err="1"/>
              <a:t>Semibold</a:t>
            </a:r>
            <a:r>
              <a:rPr lang="en-US"/>
              <a:t> 14/18</a:t>
            </a:r>
          </a:p>
          <a:p>
            <a:pPr marL="280115" marR="0" lvl="1" indent="-280115" algn="l" defTabSz="914347"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5" marR="0" lvl="1" indent="-280115" algn="l" defTabSz="914347"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8" y="3151389"/>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5" marR="0" indent="-280115" algn="l" defTabSz="91434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3" indent="0">
              <a:buNone/>
              <a:defRPr/>
            </a:lvl3pPr>
            <a:lvl4pPr marL="672275" indent="0">
              <a:buNone/>
              <a:defRPr/>
            </a:lvl4pPr>
            <a:lvl5pPr marL="896367" indent="0">
              <a:buNone/>
              <a:defRPr/>
            </a:lvl5pPr>
          </a:lstStyle>
          <a:p>
            <a:pPr lvl="0"/>
            <a:r>
              <a:rPr lang="en-US"/>
              <a:t>Paragraph title Segoe UI </a:t>
            </a:r>
            <a:r>
              <a:rPr lang="en-US" err="1"/>
              <a:t>Semibold</a:t>
            </a:r>
            <a:r>
              <a:rPr lang="en-US"/>
              <a:t> 14/18</a:t>
            </a:r>
          </a:p>
          <a:p>
            <a:pPr marL="280115" marR="0" lvl="1" indent="-280115" algn="l" defTabSz="914347"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5" marR="0" lvl="1" indent="-280115" algn="l" defTabSz="914347"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9"/>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5" marR="0" indent="-280115" algn="l" defTabSz="91434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3" indent="0">
              <a:buNone/>
              <a:defRPr/>
            </a:lvl3pPr>
            <a:lvl4pPr marL="672275" indent="0">
              <a:buNone/>
              <a:defRPr/>
            </a:lvl4pPr>
            <a:lvl5pPr marL="896367" indent="0">
              <a:buNone/>
              <a:defRPr/>
            </a:lvl5pPr>
          </a:lstStyle>
          <a:p>
            <a:pPr lvl="0"/>
            <a:r>
              <a:rPr lang="en-US"/>
              <a:t>Paragraph title Segoe UI </a:t>
            </a:r>
            <a:r>
              <a:rPr lang="en-US" err="1"/>
              <a:t>Semibold</a:t>
            </a:r>
            <a:r>
              <a:rPr lang="en-US"/>
              <a:t> 14/18</a:t>
            </a:r>
          </a:p>
          <a:p>
            <a:pPr marL="280115" marR="0" lvl="1" indent="-280115" algn="l" defTabSz="914347"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5" marR="0" lvl="1" indent="-280115" algn="l" defTabSz="914347"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1656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44387"/>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44387"/>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05941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7633"/>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7633"/>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2"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7633"/>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8299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5"/>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2803460"/>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9"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03460"/>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9" y="2158885"/>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5"/>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5"/>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5"/>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5"/>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2"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083"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083"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23536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14285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losing logo slide">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a:t>
            </a:r>
            <a:r>
              <a:rPr lang="sr-Latn-RS" sz="700" dirty="0">
                <a:gradFill>
                  <a:gsLst>
                    <a:gs pos="0">
                      <a:schemeClr val="tx1"/>
                    </a:gs>
                    <a:gs pos="100000">
                      <a:schemeClr val="tx1"/>
                    </a:gs>
                  </a:gsLst>
                  <a:lin ang="5400000" scaled="0"/>
                </a:gradFill>
                <a:cs typeface="Segoe UI" pitchFamily="34" charset="0"/>
              </a:rPr>
              <a:t>by Azure Saturday – Belgrade 2020</a:t>
            </a:r>
            <a:r>
              <a:rPr lang="en-US" sz="700" dirty="0">
                <a:gradFill>
                  <a:gsLst>
                    <a:gs pos="0">
                      <a:schemeClr val="tx1"/>
                    </a:gs>
                    <a:gs pos="100000">
                      <a:schemeClr val="tx1"/>
                    </a:gs>
                  </a:gsLst>
                  <a:lin ang="5400000" scaled="0"/>
                </a:gradFill>
                <a:cs typeface="Segoe UI" pitchFamily="34" charset="0"/>
              </a:rPr>
              <a:t>. All rights reserved. </a:t>
            </a:r>
          </a:p>
        </p:txBody>
      </p:sp>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668116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484445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6"/>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5" y="2363622"/>
            <a:ext cx="4822952" cy="2649571"/>
          </a:xfrm>
        </p:spPr>
        <p:txBody>
          <a:bodyPr lIns="0" tIns="0" rIns="0" bIns="0"/>
          <a:lstStyle>
            <a:lvl1pPr marL="0" indent="0">
              <a:lnSpc>
                <a:spcPts val="1764"/>
              </a:lnSpc>
              <a:spcBef>
                <a:spcPts val="66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4990"/>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3" indent="0">
              <a:buNone/>
              <a:defRPr/>
            </a:lvl3pPr>
            <a:lvl4pPr marL="672275" indent="0">
              <a:buNone/>
              <a:defRPr/>
            </a:lvl4pPr>
            <a:lvl5pPr marL="89636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8735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7633"/>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7633"/>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7633"/>
          </a:xfrm>
        </p:spPr>
        <p:txBody>
          <a:bodyPr lIns="0" tIns="0" rIns="0" bIns="0"/>
          <a:lstStyle>
            <a:lvl1pPr marL="0" marR="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3147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2" indent="0">
              <a:buNone/>
              <a:defRPr/>
            </a:lvl2pPr>
            <a:lvl3pPr marL="448183" indent="0">
              <a:buNone/>
              <a:defRPr/>
            </a:lvl3pPr>
            <a:lvl4pPr marL="672275" indent="0">
              <a:buNone/>
              <a:defRPr/>
            </a:lvl4pPr>
            <a:lvl5pPr marL="89636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8"/>
            <a:ext cx="4758210" cy="2521331"/>
          </a:xfrm>
        </p:spPr>
        <p:txBody>
          <a:bodyPr lIns="0" tIns="0" rIns="0" bIns="0"/>
          <a:lstStyle>
            <a:lvl1pPr marL="280115" indent="-280115">
              <a:lnSpc>
                <a:spcPts val="1764"/>
              </a:lnSpc>
              <a:spcBef>
                <a:spcPts val="0"/>
              </a:spcBef>
              <a:buFont typeface="Arial" panose="020B0604020202020204" pitchFamily="34" charset="0"/>
              <a:buChar char="•"/>
              <a:defRPr sz="1372" b="0" i="0" spc="0">
                <a:solidFill>
                  <a:schemeClr val="tx1"/>
                </a:solidFill>
                <a:latin typeface="+mn-lt"/>
              </a:defRPr>
            </a:lvl1pPr>
            <a:lvl2pPr marL="0" indent="0">
              <a:lnSpc>
                <a:spcPts val="1764"/>
              </a:lnSpc>
              <a:spcBef>
                <a:spcPts val="0"/>
              </a:spcBef>
              <a:buNone/>
              <a:defRPr sz="1372">
                <a:solidFill>
                  <a:schemeClr val="tx1"/>
                </a:solidFill>
              </a:defRPr>
            </a:lvl2pPr>
            <a:lvl3pPr marL="448183" indent="0">
              <a:buNone/>
              <a:defRPr/>
            </a:lvl3pPr>
            <a:lvl4pPr marL="672275" indent="0">
              <a:buNone/>
              <a:defRPr/>
            </a:lvl4pPr>
            <a:lvl5pPr marL="89636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8" y="3421010"/>
            <a:ext cx="5834042"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1514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8" y="3421010"/>
            <a:ext cx="5834042"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47"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3" indent="0">
              <a:buNone/>
              <a:defRPr/>
            </a:lvl3pPr>
            <a:lvl4pPr marL="672275" indent="0">
              <a:buNone/>
              <a:defRPr/>
            </a:lvl4pPr>
            <a:lvl5pPr marL="896367" indent="0">
              <a:buNone/>
              <a:defRPr/>
            </a:lvl5pPr>
          </a:lstStyle>
          <a:p>
            <a:pPr marL="0" marR="0" lvl="0" indent="0" algn="l" defTabSz="914347"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9715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8" y="486947"/>
            <a:ext cx="10869931" cy="6371053"/>
          </a:xfrm>
          <a:prstGeom prst="rect">
            <a:avLst/>
          </a:prstGeom>
        </p:spPr>
      </p:pic>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4745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4"/>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4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83" indent="0">
              <a:buNone/>
              <a:defRPr/>
            </a:lvl3pPr>
            <a:lvl4pPr marL="672275" indent="0">
              <a:buNone/>
              <a:defRPr/>
            </a:lvl4pPr>
            <a:lvl5pPr marL="89636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4"/>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0"/>
            <a:ext cx="3623051" cy="3534844"/>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0"/>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0"/>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0"/>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4826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6"/>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7045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1"/>
            <a:ext cx="1335673" cy="190278"/>
          </a:xfrm>
          <a:prstGeom prst="rect">
            <a:avLst/>
          </a:prstGeom>
        </p:spPr>
      </p:pic>
    </p:spTree>
    <p:extLst>
      <p:ext uri="{BB962C8B-B14F-4D97-AF65-F5344CB8AC3E}">
        <p14:creationId xmlns:p14="http://schemas.microsoft.com/office/powerpoint/2010/main" val="3667099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65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0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1"/>
            <a:ext cx="1335673" cy="190278"/>
          </a:xfrm>
          <a:prstGeom prst="rect">
            <a:avLst/>
          </a:prstGeom>
        </p:spPr>
      </p:pic>
    </p:spTree>
    <p:extLst>
      <p:ext uri="{BB962C8B-B14F-4D97-AF65-F5344CB8AC3E}">
        <p14:creationId xmlns:p14="http://schemas.microsoft.com/office/powerpoint/2010/main" val="371155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2" y="4218496"/>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20" y="585789"/>
            <a:ext cx="7093880" cy="6272210"/>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1" y="2322538"/>
            <a:ext cx="3012187" cy="1524596"/>
          </a:xfrm>
          <a:prstGeom prst="rect">
            <a:avLst/>
          </a:prstGeom>
        </p:spPr>
      </p:pic>
    </p:spTree>
    <p:extLst>
      <p:ext uri="{BB962C8B-B14F-4D97-AF65-F5344CB8AC3E}">
        <p14:creationId xmlns:p14="http://schemas.microsoft.com/office/powerpoint/2010/main" val="1057839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1"/>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199" y="585789"/>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2" y="4219065"/>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8"/>
            <a:ext cx="3012188" cy="1524596"/>
          </a:xfrm>
          <a:prstGeom prst="rect">
            <a:avLst/>
          </a:prstGeom>
        </p:spPr>
      </p:pic>
    </p:spTree>
    <p:extLst>
      <p:ext uri="{BB962C8B-B14F-4D97-AF65-F5344CB8AC3E}">
        <p14:creationId xmlns:p14="http://schemas.microsoft.com/office/powerpoint/2010/main" val="192838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6"/>
            <a:ext cx="3200400" cy="307805"/>
          </a:xfrm>
        </p:spPr>
        <p:txBody>
          <a:bodyPr lIns="0" tIns="0" rIns="0" bIns="0"/>
          <a:lstStyle>
            <a:lvl1pPr marL="0" indent="0" algn="r">
              <a:buNone/>
              <a:defRPr sz="2000">
                <a:latin typeface="+mn-lt"/>
              </a:defRPr>
            </a:lvl1pPr>
            <a:lvl2pPr marL="342827" indent="0">
              <a:buNone/>
              <a:defRPr sz="2000"/>
            </a:lvl2pPr>
            <a:lvl3pPr marL="571378" indent="0">
              <a:buNone/>
              <a:defRPr sz="2000"/>
            </a:lvl3pPr>
            <a:lvl4pPr marL="799929" indent="0">
              <a:buNone/>
              <a:defRPr sz="2000"/>
            </a:lvl4pPr>
            <a:lvl5pPr marL="102848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40212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68"/>
          </a:xfrm>
        </p:spPr>
        <p:txBody>
          <a:bodyPr wrap="square">
            <a:spAutoFit/>
          </a:bodyPr>
          <a:lstStyle>
            <a:lvl1pPr marL="0" indent="0">
              <a:buNone/>
              <a:defRPr/>
            </a:lvl1pPr>
            <a:lvl2pPr marL="228551" indent="0">
              <a:buNone/>
              <a:defRPr/>
            </a:lvl2pPr>
            <a:lvl3pPr marL="457102" indent="0">
              <a:buNone/>
              <a:defRPr/>
            </a:lvl3pPr>
            <a:lvl4pPr marL="685653" indent="0">
              <a:buNone/>
              <a:defRPr/>
            </a:lvl4pPr>
            <a:lvl5pPr marL="914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18623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4073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33" indent="0">
              <a:buFont typeface="Wingdings" panose="05000000000000000000" pitchFamily="2" charset="2"/>
              <a:buNone/>
              <a:defRPr sz="2000" b="0"/>
            </a:lvl2pPr>
            <a:lvl3pPr marL="450754" indent="0">
              <a:buFont typeface="Wingdings" panose="05000000000000000000" pitchFamily="2" charset="2"/>
              <a:buNone/>
              <a:tabLst/>
              <a:defRPr sz="1600" b="0"/>
            </a:lvl3pPr>
            <a:lvl4pPr marL="652323" indent="0">
              <a:buFont typeface="Wingdings" panose="05000000000000000000" pitchFamily="2" charset="2"/>
              <a:buNone/>
              <a:defRPr sz="1400" b="0"/>
            </a:lvl4pPr>
            <a:lvl5pPr marL="85389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33" indent="0">
              <a:buFont typeface="Wingdings" panose="05000000000000000000" pitchFamily="2" charset="2"/>
              <a:buNone/>
              <a:defRPr sz="2000" b="0"/>
            </a:lvl2pPr>
            <a:lvl3pPr marL="450754" indent="0">
              <a:buFont typeface="Wingdings" panose="05000000000000000000" pitchFamily="2" charset="2"/>
              <a:buNone/>
              <a:tabLst/>
              <a:defRPr sz="1600" b="0"/>
            </a:lvl3pPr>
            <a:lvl4pPr marL="652323" indent="0">
              <a:buFont typeface="Wingdings" panose="05000000000000000000" pitchFamily="2" charset="2"/>
              <a:buNone/>
              <a:defRPr sz="1400" b="0"/>
            </a:lvl4pPr>
            <a:lvl5pPr marL="85389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749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25" indent="-23172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47" indent="-171414">
              <a:buFont typeface="Wingdings" panose="05000000000000000000" pitchFamily="2" charset="2"/>
              <a:buChar char=""/>
              <a:defRPr sz="2000" b="0"/>
            </a:lvl2pPr>
            <a:lvl3pPr marL="639626" indent="-188872">
              <a:buFont typeface="Wingdings" panose="05000000000000000000" pitchFamily="2" charset="2"/>
              <a:buChar char=""/>
              <a:tabLst/>
              <a:defRPr sz="1600" b="0"/>
            </a:lvl3pPr>
            <a:lvl4pPr marL="828498" indent="-176176">
              <a:buFont typeface="Wingdings" panose="05000000000000000000" pitchFamily="2" charset="2"/>
              <a:buChar char=""/>
              <a:defRPr sz="1400" b="0"/>
            </a:lvl4pPr>
            <a:lvl5pPr marL="1023719" indent="-169826">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25" indent="-23172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47" indent="-171414">
              <a:buFont typeface="Wingdings" panose="05000000000000000000" pitchFamily="2" charset="2"/>
              <a:buChar char=""/>
              <a:defRPr sz="2000" b="0"/>
            </a:lvl2pPr>
            <a:lvl3pPr marL="639626" indent="-188872">
              <a:buFont typeface="Wingdings" panose="05000000000000000000" pitchFamily="2" charset="2"/>
              <a:buChar char=""/>
              <a:tabLst/>
              <a:defRPr sz="1600" b="0"/>
            </a:lvl3pPr>
            <a:lvl4pPr marL="828498" indent="-176176">
              <a:buFont typeface="Wingdings" panose="05000000000000000000" pitchFamily="2" charset="2"/>
              <a:buChar char=""/>
              <a:defRPr sz="1400" b="0"/>
            </a:lvl4pPr>
            <a:lvl5pPr marL="1023719" indent="-169826">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1307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2981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937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85358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41648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1"/>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1193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307777"/>
          </a:xfrm>
        </p:spPr>
        <p:txBody>
          <a:bodyPr/>
          <a:lstStyle>
            <a:lvl1pPr marL="0" indent="0">
              <a:buNone/>
              <a:defRPr sz="2000">
                <a:latin typeface="+mn-lt"/>
              </a:defRPr>
            </a:lvl1pPr>
            <a:lvl2pPr marL="228551" indent="0">
              <a:buNone/>
              <a:defRPr/>
            </a:lvl2pPr>
            <a:lvl3pPr marL="457102" indent="0">
              <a:buNone/>
              <a:defRPr/>
            </a:lvl3pPr>
            <a:lvl4pPr marL="661847" indent="0">
              <a:buNone/>
              <a:defRPr/>
            </a:lvl4pPr>
            <a:lvl5pPr marL="85548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1"/>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7"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2679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1"/>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7"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9235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1"/>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7"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6204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4"/>
            <a:ext cx="6126480" cy="498598"/>
          </a:xfrm>
          <a:noFill/>
        </p:spPr>
        <p:txBody>
          <a:bodyPr wrap="square" lIns="0" tIns="0" rIns="0" bIns="0" anchor="b" anchorCtr="0">
            <a:spAutoFit/>
          </a:bodyPr>
          <a:lstStyle>
            <a:lvl1pPr algn="l" defTabSz="93254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20" y="585789"/>
            <a:ext cx="7093880" cy="6272210"/>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9739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4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20" y="585789"/>
            <a:ext cx="7093880" cy="6272210"/>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8655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4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7644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54097" cy="498598"/>
          </a:xfrm>
          <a:noFill/>
        </p:spPr>
        <p:txBody>
          <a:bodyPr wrap="square" lIns="0" tIns="0" rIns="0" bIns="0" anchor="t" anchorCtr="0">
            <a:spAutoFit/>
          </a:bodyPr>
          <a:lstStyle>
            <a:lvl1pPr algn="l" defTabSz="93254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0546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0186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64470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6" y="6568124"/>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587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102"/>
            <a:ext cx="11022584" cy="2095916"/>
          </a:xfrm>
          <a:prstGeom prst="rect">
            <a:avLst/>
          </a:prstGeom>
          <a:noFill/>
        </p:spPr>
        <p:txBody>
          <a:bodyPr wrap="square" lIns="182853" tIns="146283" rIns="182853" bIns="146283"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L="0" marR="0" lvl="0" indent="0" algn="ctr" defTabSz="93191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R="0" lvl="0" indent="0" algn="ctr" defTabSz="93191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8"/>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marR="0" lvl="0" indent="0" algn="ctr" defTabSz="93191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8" y="2286842"/>
            <a:ext cx="1150309" cy="610593"/>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205"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3" tIns="146283" rIns="182853" bIns="146283" numCol="1" spcCol="0" rtlCol="0" fromWordArt="0" anchor="t" anchorCtr="0" forceAA="0" compatLnSpc="1">
            <a:prstTxWarp prst="textNoShape">
              <a:avLst/>
            </a:prstTxWarp>
            <a:noAutofit/>
          </a:bodyPr>
          <a:lstStyle/>
          <a:p>
            <a:pPr algn="ctr" defTabSz="93227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3" tIns="146283" rIns="182853" bIns="146283" numCol="1" spcCol="0" rtlCol="0" fromWordArt="0" anchor="t" anchorCtr="0" forceAA="0" compatLnSpc="1">
            <a:prstTxWarp prst="textNoShape">
              <a:avLst/>
            </a:prstTxWarp>
            <a:noAutofit/>
          </a:bodyPr>
          <a:lstStyle/>
          <a:p>
            <a:pPr algn="ctr" defTabSz="93227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3" tIns="146283" rIns="182853" bIns="146283" numCol="1" spcCol="0" rtlCol="0" fromWordArt="0" anchor="t" anchorCtr="0" forceAA="0" compatLnSpc="1">
            <a:prstTxWarp prst="textNoShape">
              <a:avLst/>
            </a:prstTxWarp>
            <a:noAutofit/>
          </a:bodyPr>
          <a:lstStyle/>
          <a:p>
            <a:pPr algn="ctr" defTabSz="93227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9"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20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527808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7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8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4111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9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32666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799">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8318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0"/>
            <a:ext cx="6233414" cy="6858001"/>
          </a:xfrm>
          <a:prstGeom prst="rect">
            <a:avLst/>
          </a:prstGeom>
        </p:spPr>
      </p:pic>
    </p:spTree>
    <p:extLst>
      <p:ext uri="{BB962C8B-B14F-4D97-AF65-F5344CB8AC3E}">
        <p14:creationId xmlns:p14="http://schemas.microsoft.com/office/powerpoint/2010/main" val="304829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96"/>
          </a:xfrm>
        </p:spPr>
        <p:txBody>
          <a:bodyPr lIns="0" tIns="0" rIns="0" bIns="0"/>
          <a:lstStyle>
            <a:lvl1pPr marL="0" indent="0" algn="r">
              <a:buNone/>
              <a:defRPr sz="2000">
                <a:latin typeface="+mn-lt"/>
              </a:defRPr>
            </a:lvl1pPr>
            <a:lvl2pPr marL="342869" indent="0">
              <a:buNone/>
              <a:defRPr sz="2000"/>
            </a:lvl2pPr>
            <a:lvl3pPr marL="571448" indent="0">
              <a:buNone/>
              <a:defRPr sz="2000"/>
            </a:lvl3pPr>
            <a:lvl4pPr marL="800027" indent="0">
              <a:buNone/>
              <a:defRPr sz="2000"/>
            </a:lvl4pPr>
            <a:lvl5pPr marL="1028606" indent="0">
              <a:buNone/>
              <a:defRPr sz="2000"/>
            </a:lvl5pPr>
          </a:lstStyle>
          <a:p>
            <a:pPr lvl="0"/>
            <a:r>
              <a:rPr lang="en-US" dirty="0"/>
              <a:t>Session code</a:t>
            </a:r>
          </a:p>
        </p:txBody>
      </p:sp>
    </p:spTree>
    <p:extLst>
      <p:ext uri="{BB962C8B-B14F-4D97-AF65-F5344CB8AC3E}">
        <p14:creationId xmlns:p14="http://schemas.microsoft.com/office/powerpoint/2010/main" val="3222089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8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88072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12810"/>
          </a:xfrm>
        </p:spPr>
        <p:txBody>
          <a:bodyPr wrap="square">
            <a:spAutoFit/>
          </a:bodyPr>
          <a:lstStyle>
            <a:lvl1pPr marL="0" indent="0">
              <a:buNone/>
              <a:defRPr/>
            </a:lvl1pPr>
            <a:lvl2pPr marL="228579" indent="0">
              <a:buNone/>
              <a:defRPr/>
            </a:lvl2pPr>
            <a:lvl3pPr marL="457158" indent="0">
              <a:buNone/>
              <a:defRPr/>
            </a:lvl3pPr>
            <a:lvl4pPr marL="685738" indent="0">
              <a:buNone/>
              <a:defRPr/>
            </a:lvl4pPr>
            <a:lvl5pPr marL="9143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686681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8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8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56428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65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65" indent="0">
              <a:buFont typeface="Wingdings" panose="05000000000000000000" pitchFamily="2" charset="2"/>
              <a:buNone/>
              <a:defRPr sz="2000" b="0"/>
            </a:lvl2pPr>
            <a:lvl3pPr marL="450809" indent="0">
              <a:buFont typeface="Wingdings" panose="05000000000000000000" pitchFamily="2" charset="2"/>
              <a:buNone/>
              <a:tabLst/>
              <a:defRPr sz="1600" b="0"/>
            </a:lvl3pPr>
            <a:lvl4pPr marL="652403" indent="0">
              <a:buFont typeface="Wingdings" panose="05000000000000000000" pitchFamily="2" charset="2"/>
              <a:buNone/>
              <a:defRPr sz="1400" b="0"/>
            </a:lvl4pPr>
            <a:lvl5pPr marL="85399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65" indent="0">
              <a:buFont typeface="Wingdings" panose="05000000000000000000" pitchFamily="2" charset="2"/>
              <a:buNone/>
              <a:defRPr sz="2000" b="0"/>
            </a:lvl2pPr>
            <a:lvl3pPr marL="450809" indent="0">
              <a:buFont typeface="Wingdings" panose="05000000000000000000" pitchFamily="2" charset="2"/>
              <a:buNone/>
              <a:tabLst/>
              <a:defRPr sz="1600" b="0"/>
            </a:lvl3pPr>
            <a:lvl4pPr marL="652403" indent="0">
              <a:buFont typeface="Wingdings" panose="05000000000000000000" pitchFamily="2" charset="2"/>
              <a:buNone/>
              <a:defRPr sz="1400" b="0"/>
            </a:lvl4pPr>
            <a:lvl5pPr marL="85399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7835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2420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304771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74"/>
            <a:ext cx="4158362" cy="1107925"/>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23"/>
          </a:xfrm>
        </p:spPr>
        <p:txBody>
          <a:bodyPr/>
          <a:lstStyle>
            <a:lvl1pPr marL="0" indent="0">
              <a:buNone/>
              <a:defRPr sz="2200">
                <a:latin typeface="+mn-lt"/>
              </a:defRPr>
            </a:lvl1pPr>
            <a:lvl2pPr marL="228579" indent="0">
              <a:buNone/>
              <a:defRPr/>
            </a:lvl2pPr>
            <a:lvl3pPr marL="457158" indent="0">
              <a:buNone/>
              <a:defRPr/>
            </a:lvl3pPr>
            <a:lvl4pPr marL="661928" indent="0">
              <a:buNone/>
              <a:defRPr/>
            </a:lvl4pPr>
            <a:lvl5pPr marL="855585"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633307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50"/>
            <a:ext cx="4159950" cy="1107925"/>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606660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30"/>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66260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50"/>
            <a:ext cx="4159950" cy="1107925"/>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20432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45"/>
            <a:ext cx="11018520" cy="553963"/>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79" lvl="0" indent="-228579"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13733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304"/>
            <a:ext cx="11018520" cy="553963"/>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79" lvl="0" indent="-22857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31264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63"/>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9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79" lvl="0" indent="-22857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9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79" lvl="0" indent="-228579"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38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2.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image" Target="../media/image1.emf"/><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34" Type="http://schemas.openxmlformats.org/officeDocument/2006/relationships/image" Target="../media/image32.emf"/><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theme" Target="../theme/theme5.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8"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41" Type="http://schemas.openxmlformats.org/officeDocument/2006/relationships/slideLayout" Target="../slideLayouts/slideLayout157.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image" Target="../media/image32.emf"/><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theme" Target="../theme/theme6.xml"/><Relationship Id="rId8" Type="http://schemas.openxmlformats.org/officeDocument/2006/relationships/slideLayout" Target="../slideLayouts/slideLayout124.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27432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005840"/>
            <a:ext cx="11018520" cy="1877437"/>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241" r:id="rId2"/>
    <p:sldLayoutId id="2147484245" r:id="rId3"/>
    <p:sldLayoutId id="2147484249" r:id="rId4"/>
    <p:sldLayoutId id="2147484299" r:id="rId5"/>
    <p:sldLayoutId id="2147484581" r:id="rId6"/>
    <p:sldLayoutId id="2147484582" r:id="rId7"/>
    <p:sldLayoutId id="2147484583" r:id="rId8"/>
    <p:sldLayoutId id="2147484584" r:id="rId9"/>
    <p:sldLayoutId id="2147484585" r:id="rId10"/>
    <p:sldLayoutId id="2147484694"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ts val="12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ts val="6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ts val="6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ts val="6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ts val="6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90220747"/>
      </p:ext>
    </p:extLst>
  </p:cSld>
  <p:clrMap bg1="lt1" tx1="dk1" bg2="lt2" tx2="dk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09" r:id="rId23"/>
    <p:sldLayoutId id="2147484610" r:id="rId24"/>
    <p:sldLayoutId id="2147484611" r:id="rId25"/>
    <p:sldLayoutId id="2147484612" r:id="rId26"/>
    <p:sldLayoutId id="2147484695" r:id="rId2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1434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2"/>
          </a:solidFill>
          <a:latin typeface="+mj-lt"/>
          <a:ea typeface="+mn-ea"/>
          <a:cs typeface="+mn-cs"/>
        </a:defRPr>
      </a:lvl3pPr>
      <a:lvl4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1"/>
          </a:solidFill>
          <a:latin typeface="+mn-lt"/>
          <a:ea typeface="+mn-ea"/>
          <a:cs typeface="+mn-cs"/>
        </a:defRPr>
      </a:lvl4pPr>
      <a:lvl5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867" indent="0" algn="l" defTabSz="91434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4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03" indent="-228587" algn="l" defTabSz="91434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78" indent="-228587" algn="l" defTabSz="91434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7" rtl="0" eaLnBrk="1" latinLnBrk="0" hangingPunct="1">
        <a:defRPr sz="1764" kern="1200">
          <a:solidFill>
            <a:schemeClr val="tx1"/>
          </a:solidFill>
          <a:latin typeface="+mn-lt"/>
          <a:ea typeface="+mn-ea"/>
          <a:cs typeface="+mn-cs"/>
        </a:defRPr>
      </a:lvl1pPr>
      <a:lvl2pPr marL="457173" algn="l" defTabSz="914347" rtl="0" eaLnBrk="1" latinLnBrk="0" hangingPunct="1">
        <a:defRPr sz="1764" kern="1200">
          <a:solidFill>
            <a:schemeClr val="tx1"/>
          </a:solidFill>
          <a:latin typeface="+mn-lt"/>
          <a:ea typeface="+mn-ea"/>
          <a:cs typeface="+mn-cs"/>
        </a:defRPr>
      </a:lvl2pPr>
      <a:lvl3pPr marL="914347" algn="l" defTabSz="914347" rtl="0" eaLnBrk="1" latinLnBrk="0" hangingPunct="1">
        <a:defRPr sz="1764" kern="1200">
          <a:solidFill>
            <a:schemeClr val="tx1"/>
          </a:solidFill>
          <a:latin typeface="+mn-lt"/>
          <a:ea typeface="+mn-ea"/>
          <a:cs typeface="+mn-cs"/>
        </a:defRPr>
      </a:lvl3pPr>
      <a:lvl4pPr marL="1371521" algn="l" defTabSz="914347" rtl="0" eaLnBrk="1" latinLnBrk="0" hangingPunct="1">
        <a:defRPr sz="1764" kern="1200">
          <a:solidFill>
            <a:schemeClr val="tx1"/>
          </a:solidFill>
          <a:latin typeface="+mn-lt"/>
          <a:ea typeface="+mn-ea"/>
          <a:cs typeface="+mn-cs"/>
        </a:defRPr>
      </a:lvl4pPr>
      <a:lvl5pPr marL="1828694" algn="l" defTabSz="914347" rtl="0" eaLnBrk="1" latinLnBrk="0" hangingPunct="1">
        <a:defRPr sz="1764" kern="1200">
          <a:solidFill>
            <a:schemeClr val="tx1"/>
          </a:solidFill>
          <a:latin typeface="+mn-lt"/>
          <a:ea typeface="+mn-ea"/>
          <a:cs typeface="+mn-cs"/>
        </a:defRPr>
      </a:lvl5pPr>
      <a:lvl6pPr marL="2285870" algn="l" defTabSz="914347" rtl="0" eaLnBrk="1" latinLnBrk="0" hangingPunct="1">
        <a:defRPr sz="1764" kern="1200">
          <a:solidFill>
            <a:schemeClr val="tx1"/>
          </a:solidFill>
          <a:latin typeface="+mn-lt"/>
          <a:ea typeface="+mn-ea"/>
          <a:cs typeface="+mn-cs"/>
        </a:defRPr>
      </a:lvl6pPr>
      <a:lvl7pPr marL="2743042" algn="l" defTabSz="914347" rtl="0" eaLnBrk="1" latinLnBrk="0" hangingPunct="1">
        <a:defRPr sz="1764" kern="1200">
          <a:solidFill>
            <a:schemeClr val="tx1"/>
          </a:solidFill>
          <a:latin typeface="+mn-lt"/>
          <a:ea typeface="+mn-ea"/>
          <a:cs typeface="+mn-cs"/>
        </a:defRPr>
      </a:lvl7pPr>
      <a:lvl8pPr marL="3200216" algn="l" defTabSz="914347" rtl="0" eaLnBrk="1" latinLnBrk="0" hangingPunct="1">
        <a:defRPr sz="1764" kern="1200">
          <a:solidFill>
            <a:schemeClr val="tx1"/>
          </a:solidFill>
          <a:latin typeface="+mn-lt"/>
          <a:ea typeface="+mn-ea"/>
          <a:cs typeface="+mn-cs"/>
        </a:defRPr>
      </a:lvl8pPr>
      <a:lvl9pPr marL="3657390" algn="l" defTabSz="914347"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144364508"/>
      </p:ext>
    </p:extLst>
  </p:cSld>
  <p:clrMap bg1="lt1" tx1="dk1" bg2="lt2" tx2="dk2" accent1="accent1" accent2="accent2" accent3="accent3" accent4="accent4" accent5="accent5" accent6="accent6" hlink="hlink" folHlink="folHlink"/>
  <p:sldLayoutIdLst>
    <p:sldLayoutId id="2147484614" r:id="rId1"/>
    <p:sldLayoutId id="2147484615" r:id="rId2"/>
    <p:sldLayoutId id="2147484616" r:id="rId3"/>
    <p:sldLayoutId id="2147484617" r:id="rId4"/>
    <p:sldLayoutId id="2147484618" r:id="rId5"/>
    <p:sldLayoutId id="2147484619" r:id="rId6"/>
    <p:sldLayoutId id="2147484620" r:id="rId7"/>
    <p:sldLayoutId id="2147484621" r:id="rId8"/>
    <p:sldLayoutId id="2147484622" r:id="rId9"/>
    <p:sldLayoutId id="2147484623" r:id="rId10"/>
    <p:sldLayoutId id="2147484624" r:id="rId11"/>
    <p:sldLayoutId id="2147484625" r:id="rId12"/>
    <p:sldLayoutId id="2147484626" r:id="rId13"/>
    <p:sldLayoutId id="2147484627" r:id="rId14"/>
    <p:sldLayoutId id="2147484628" r:id="rId15"/>
    <p:sldLayoutId id="2147484629" r:id="rId16"/>
    <p:sldLayoutId id="2147484630" r:id="rId17"/>
    <p:sldLayoutId id="2147484631" r:id="rId18"/>
    <p:sldLayoutId id="2147484632" r:id="rId19"/>
    <p:sldLayoutId id="2147484633" r:id="rId20"/>
    <p:sldLayoutId id="2147484634" r:id="rId21"/>
    <p:sldLayoutId id="2147484635" r:id="rId2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1434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2"/>
          </a:solidFill>
          <a:latin typeface="+mj-lt"/>
          <a:ea typeface="+mn-ea"/>
          <a:cs typeface="+mn-cs"/>
        </a:defRPr>
      </a:lvl3pPr>
      <a:lvl4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1"/>
          </a:solidFill>
          <a:latin typeface="+mn-lt"/>
          <a:ea typeface="+mn-ea"/>
          <a:cs typeface="+mn-cs"/>
        </a:defRPr>
      </a:lvl4pPr>
      <a:lvl5pPr marL="0" marR="0" indent="0" algn="l" defTabSz="91434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867" indent="0" algn="l" defTabSz="91434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4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03" indent="-228587" algn="l" defTabSz="91434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78" indent="-228587" algn="l" defTabSz="91434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7" rtl="0" eaLnBrk="1" latinLnBrk="0" hangingPunct="1">
        <a:defRPr sz="1764" kern="1200">
          <a:solidFill>
            <a:schemeClr val="tx1"/>
          </a:solidFill>
          <a:latin typeface="+mn-lt"/>
          <a:ea typeface="+mn-ea"/>
          <a:cs typeface="+mn-cs"/>
        </a:defRPr>
      </a:lvl1pPr>
      <a:lvl2pPr marL="457173" algn="l" defTabSz="914347" rtl="0" eaLnBrk="1" latinLnBrk="0" hangingPunct="1">
        <a:defRPr sz="1764" kern="1200">
          <a:solidFill>
            <a:schemeClr val="tx1"/>
          </a:solidFill>
          <a:latin typeface="+mn-lt"/>
          <a:ea typeface="+mn-ea"/>
          <a:cs typeface="+mn-cs"/>
        </a:defRPr>
      </a:lvl2pPr>
      <a:lvl3pPr marL="914347" algn="l" defTabSz="914347" rtl="0" eaLnBrk="1" latinLnBrk="0" hangingPunct="1">
        <a:defRPr sz="1764" kern="1200">
          <a:solidFill>
            <a:schemeClr val="tx1"/>
          </a:solidFill>
          <a:latin typeface="+mn-lt"/>
          <a:ea typeface="+mn-ea"/>
          <a:cs typeface="+mn-cs"/>
        </a:defRPr>
      </a:lvl3pPr>
      <a:lvl4pPr marL="1371521" algn="l" defTabSz="914347" rtl="0" eaLnBrk="1" latinLnBrk="0" hangingPunct="1">
        <a:defRPr sz="1764" kern="1200">
          <a:solidFill>
            <a:schemeClr val="tx1"/>
          </a:solidFill>
          <a:latin typeface="+mn-lt"/>
          <a:ea typeface="+mn-ea"/>
          <a:cs typeface="+mn-cs"/>
        </a:defRPr>
      </a:lvl4pPr>
      <a:lvl5pPr marL="1828694" algn="l" defTabSz="914347" rtl="0" eaLnBrk="1" latinLnBrk="0" hangingPunct="1">
        <a:defRPr sz="1764" kern="1200">
          <a:solidFill>
            <a:schemeClr val="tx1"/>
          </a:solidFill>
          <a:latin typeface="+mn-lt"/>
          <a:ea typeface="+mn-ea"/>
          <a:cs typeface="+mn-cs"/>
        </a:defRPr>
      </a:lvl5pPr>
      <a:lvl6pPr marL="2285870" algn="l" defTabSz="914347" rtl="0" eaLnBrk="1" latinLnBrk="0" hangingPunct="1">
        <a:defRPr sz="1764" kern="1200">
          <a:solidFill>
            <a:schemeClr val="tx1"/>
          </a:solidFill>
          <a:latin typeface="+mn-lt"/>
          <a:ea typeface="+mn-ea"/>
          <a:cs typeface="+mn-cs"/>
        </a:defRPr>
      </a:lvl6pPr>
      <a:lvl7pPr marL="2743042" algn="l" defTabSz="914347" rtl="0" eaLnBrk="1" latinLnBrk="0" hangingPunct="1">
        <a:defRPr sz="1764" kern="1200">
          <a:solidFill>
            <a:schemeClr val="tx1"/>
          </a:solidFill>
          <a:latin typeface="+mn-lt"/>
          <a:ea typeface="+mn-ea"/>
          <a:cs typeface="+mn-cs"/>
        </a:defRPr>
      </a:lvl7pPr>
      <a:lvl8pPr marL="3200216" algn="l" defTabSz="914347" rtl="0" eaLnBrk="1" latinLnBrk="0" hangingPunct="1">
        <a:defRPr sz="1764" kern="1200">
          <a:solidFill>
            <a:schemeClr val="tx1"/>
          </a:solidFill>
          <a:latin typeface="+mn-lt"/>
          <a:ea typeface="+mn-ea"/>
          <a:cs typeface="+mn-cs"/>
        </a:defRPr>
      </a:lvl8pPr>
      <a:lvl9pPr marL="3657390" algn="l" defTabSz="914347"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9"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3" tIns="146283" rIns="182853" bIns="146283" numCol="1" spcCol="0" rtlCol="0" fromWordArt="0" anchor="t" anchorCtr="0" forceAA="0" compatLnSpc="1">
            <a:prstTxWarp prst="textNoShape">
              <a:avLst/>
            </a:prstTxWarp>
            <a:noAutofit/>
          </a:bodyPr>
          <a:lstStyle/>
          <a:p>
            <a:pPr algn="ctr" defTabSz="93227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3" tIns="146283" rIns="182853" bIns="146283" numCol="1" spcCol="0" rtlCol="0" fromWordArt="0" anchor="t" anchorCtr="0" forceAA="0" compatLnSpc="1">
            <a:prstTxWarp prst="textNoShape">
              <a:avLst/>
            </a:prstTxWarp>
            <a:noAutofit/>
          </a:bodyPr>
          <a:lstStyle/>
          <a:p>
            <a:pPr algn="ctr" defTabSz="93227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8639500"/>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l" defTabSz="93254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1" marR="0" indent="-228551" algn="l" defTabSz="93254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02" marR="0" indent="-228551" algn="l" defTabSz="93254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85" marR="0" indent="-199982" algn="l" defTabSz="93254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83" marR="0" indent="-180936" algn="l" defTabSz="93254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19" marR="0" indent="-168239" algn="l" defTabSz="93254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492"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65"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36"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09" indent="-233136" algn="l" defTabSz="93254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43" rtl="0" eaLnBrk="1" latinLnBrk="0" hangingPunct="1">
        <a:defRPr sz="1800" kern="1200">
          <a:solidFill>
            <a:schemeClr val="tx1"/>
          </a:solidFill>
          <a:latin typeface="+mn-lt"/>
          <a:ea typeface="+mn-ea"/>
          <a:cs typeface="+mn-cs"/>
        </a:defRPr>
      </a:lvl1pPr>
      <a:lvl2pPr marL="466272" algn="l" defTabSz="932543" rtl="0" eaLnBrk="1" latinLnBrk="0" hangingPunct="1">
        <a:defRPr sz="1800" kern="1200">
          <a:solidFill>
            <a:schemeClr val="tx1"/>
          </a:solidFill>
          <a:latin typeface="+mn-lt"/>
          <a:ea typeface="+mn-ea"/>
          <a:cs typeface="+mn-cs"/>
        </a:defRPr>
      </a:lvl2pPr>
      <a:lvl3pPr marL="932543" algn="l" defTabSz="932543" rtl="0" eaLnBrk="1" latinLnBrk="0" hangingPunct="1">
        <a:defRPr sz="1800" kern="1200">
          <a:solidFill>
            <a:schemeClr val="tx1"/>
          </a:solidFill>
          <a:latin typeface="+mn-lt"/>
          <a:ea typeface="+mn-ea"/>
          <a:cs typeface="+mn-cs"/>
        </a:defRPr>
      </a:lvl3pPr>
      <a:lvl4pPr marL="1398814" algn="l" defTabSz="932543" rtl="0" eaLnBrk="1" latinLnBrk="0" hangingPunct="1">
        <a:defRPr sz="1800" kern="1200">
          <a:solidFill>
            <a:schemeClr val="tx1"/>
          </a:solidFill>
          <a:latin typeface="+mn-lt"/>
          <a:ea typeface="+mn-ea"/>
          <a:cs typeface="+mn-cs"/>
        </a:defRPr>
      </a:lvl4pPr>
      <a:lvl5pPr marL="1865086" algn="l" defTabSz="932543" rtl="0" eaLnBrk="1" latinLnBrk="0" hangingPunct="1">
        <a:defRPr sz="1800" kern="1200">
          <a:solidFill>
            <a:schemeClr val="tx1"/>
          </a:solidFill>
          <a:latin typeface="+mn-lt"/>
          <a:ea typeface="+mn-ea"/>
          <a:cs typeface="+mn-cs"/>
        </a:defRPr>
      </a:lvl5pPr>
      <a:lvl6pPr marL="2331358" algn="l" defTabSz="932543" rtl="0" eaLnBrk="1" latinLnBrk="0" hangingPunct="1">
        <a:defRPr sz="1800" kern="1200">
          <a:solidFill>
            <a:schemeClr val="tx1"/>
          </a:solidFill>
          <a:latin typeface="+mn-lt"/>
          <a:ea typeface="+mn-ea"/>
          <a:cs typeface="+mn-cs"/>
        </a:defRPr>
      </a:lvl6pPr>
      <a:lvl7pPr marL="2797629" algn="l" defTabSz="932543" rtl="0" eaLnBrk="1" latinLnBrk="0" hangingPunct="1">
        <a:defRPr sz="1800" kern="1200">
          <a:solidFill>
            <a:schemeClr val="tx1"/>
          </a:solidFill>
          <a:latin typeface="+mn-lt"/>
          <a:ea typeface="+mn-ea"/>
          <a:cs typeface="+mn-cs"/>
        </a:defRPr>
      </a:lvl7pPr>
      <a:lvl8pPr marL="3263899" algn="l" defTabSz="932543" rtl="0" eaLnBrk="1" latinLnBrk="0" hangingPunct="1">
        <a:defRPr sz="1800" kern="1200">
          <a:solidFill>
            <a:schemeClr val="tx1"/>
          </a:solidFill>
          <a:latin typeface="+mn-lt"/>
          <a:ea typeface="+mn-ea"/>
          <a:cs typeface="+mn-cs"/>
        </a:defRPr>
      </a:lvl8pPr>
      <a:lvl9pPr marL="3730172" algn="l" defTabSz="93254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8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8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93961395"/>
      </p:ext>
    </p:extLst>
  </p:cSld>
  <p:clrMap bg1="lt1" tx1="dk1" bg2="lt2" tx2="dk2" accent1="accent1" accent2="accent2" accent3="accent3" accent4="accent4" accent5="accent5" accent6="accent6" hlink="hlink" folHlink="folHlink"/>
  <p:sldLayoutIdLst>
    <p:sldLayoutId id="2147484662" r:id="rId1"/>
    <p:sldLayoutId id="2147484663" r:id="rId2"/>
    <p:sldLayoutId id="2147484664" r:id="rId3"/>
    <p:sldLayoutId id="2147484665" r:id="rId4"/>
    <p:sldLayoutId id="2147484666" r:id="rId5"/>
    <p:sldLayoutId id="2147484667" r:id="rId6"/>
    <p:sldLayoutId id="2147484668" r:id="rId7"/>
    <p:sldLayoutId id="2147484669" r:id="rId8"/>
    <p:sldLayoutId id="2147484670" r:id="rId9"/>
    <p:sldLayoutId id="2147484671" r:id="rId10"/>
    <p:sldLayoutId id="2147484672" r:id="rId11"/>
    <p:sldLayoutId id="2147484673" r:id="rId12"/>
    <p:sldLayoutId id="2147484674" r:id="rId13"/>
    <p:sldLayoutId id="2147484675" r:id="rId14"/>
    <p:sldLayoutId id="2147484676" r:id="rId15"/>
    <p:sldLayoutId id="2147484677" r:id="rId16"/>
    <p:sldLayoutId id="2147484678" r:id="rId17"/>
    <p:sldLayoutId id="2147484679" r:id="rId18"/>
    <p:sldLayoutId id="2147484680" r:id="rId19"/>
    <p:sldLayoutId id="2147484681" r:id="rId20"/>
    <p:sldLayoutId id="2147484682" r:id="rId21"/>
    <p:sldLayoutId id="2147484683" r:id="rId22"/>
    <p:sldLayoutId id="2147484684" r:id="rId23"/>
    <p:sldLayoutId id="2147484685" r:id="rId24"/>
    <p:sldLayoutId id="2147484686" r:id="rId25"/>
    <p:sldLayoutId id="2147484687" r:id="rId26"/>
    <p:sldLayoutId id="2147484688" r:id="rId27"/>
    <p:sldLayoutId id="2147484689" r:id="rId28"/>
    <p:sldLayoutId id="2147484690" r:id="rId29"/>
    <p:sldLayoutId id="2147484691" r:id="rId30"/>
    <p:sldLayoutId id="2147484692" r:id="rId31"/>
    <p:sldLayoutId id="2147484693" r:id="rId32"/>
  </p:sldLayoutIdLst>
  <p:transition>
    <p:fade/>
  </p:transition>
  <p:hf sldNum="0" hdr="0" ftr="0" dt="0"/>
  <p:txStyles>
    <p:titleStyle>
      <a:lvl1pPr algn="l" defTabSz="932657"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79" marR="0" indent="-228579" algn="l" defTabSz="9326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58" marR="0" indent="-228579" algn="l" defTabSz="9326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65" marR="0" indent="-200007" algn="l" defTabSz="9326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86" marR="0" indent="-180958" algn="l" defTabSz="9326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844" marR="0" indent="-168260" algn="l" defTabSz="9326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806" indent="-233164" algn="l" defTabSz="9326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36" indent="-233164" algn="l" defTabSz="9326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64" indent="-233164" algn="l" defTabSz="9326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93" indent="-233164" algn="l" defTabSz="9326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57" rtl="0" eaLnBrk="1" latinLnBrk="0" hangingPunct="1">
        <a:defRPr sz="1800" kern="1200">
          <a:solidFill>
            <a:schemeClr val="tx1"/>
          </a:solidFill>
          <a:latin typeface="+mn-lt"/>
          <a:ea typeface="+mn-ea"/>
          <a:cs typeface="+mn-cs"/>
        </a:defRPr>
      </a:lvl1pPr>
      <a:lvl2pPr marL="466328" algn="l" defTabSz="932657" rtl="0" eaLnBrk="1" latinLnBrk="0" hangingPunct="1">
        <a:defRPr sz="1800" kern="1200">
          <a:solidFill>
            <a:schemeClr val="tx1"/>
          </a:solidFill>
          <a:latin typeface="+mn-lt"/>
          <a:ea typeface="+mn-ea"/>
          <a:cs typeface="+mn-cs"/>
        </a:defRPr>
      </a:lvl2pPr>
      <a:lvl3pPr marL="932657" algn="l" defTabSz="932657" rtl="0" eaLnBrk="1" latinLnBrk="0" hangingPunct="1">
        <a:defRPr sz="1800" kern="1200">
          <a:solidFill>
            <a:schemeClr val="tx1"/>
          </a:solidFill>
          <a:latin typeface="+mn-lt"/>
          <a:ea typeface="+mn-ea"/>
          <a:cs typeface="+mn-cs"/>
        </a:defRPr>
      </a:lvl3pPr>
      <a:lvl4pPr marL="1398986" algn="l" defTabSz="932657" rtl="0" eaLnBrk="1" latinLnBrk="0" hangingPunct="1">
        <a:defRPr sz="1800" kern="1200">
          <a:solidFill>
            <a:schemeClr val="tx1"/>
          </a:solidFill>
          <a:latin typeface="+mn-lt"/>
          <a:ea typeface="+mn-ea"/>
          <a:cs typeface="+mn-cs"/>
        </a:defRPr>
      </a:lvl4pPr>
      <a:lvl5pPr marL="1865314" algn="l" defTabSz="932657" rtl="0" eaLnBrk="1" latinLnBrk="0" hangingPunct="1">
        <a:defRPr sz="1800" kern="1200">
          <a:solidFill>
            <a:schemeClr val="tx1"/>
          </a:solidFill>
          <a:latin typeface="+mn-lt"/>
          <a:ea typeface="+mn-ea"/>
          <a:cs typeface="+mn-cs"/>
        </a:defRPr>
      </a:lvl5pPr>
      <a:lvl6pPr marL="2331643" algn="l" defTabSz="932657" rtl="0" eaLnBrk="1" latinLnBrk="0" hangingPunct="1">
        <a:defRPr sz="1800" kern="1200">
          <a:solidFill>
            <a:schemeClr val="tx1"/>
          </a:solidFill>
          <a:latin typeface="+mn-lt"/>
          <a:ea typeface="+mn-ea"/>
          <a:cs typeface="+mn-cs"/>
        </a:defRPr>
      </a:lvl6pPr>
      <a:lvl7pPr marL="2797971" algn="l" defTabSz="932657" rtl="0" eaLnBrk="1" latinLnBrk="0" hangingPunct="1">
        <a:defRPr sz="1800" kern="1200">
          <a:solidFill>
            <a:schemeClr val="tx1"/>
          </a:solidFill>
          <a:latin typeface="+mn-lt"/>
          <a:ea typeface="+mn-ea"/>
          <a:cs typeface="+mn-cs"/>
        </a:defRPr>
      </a:lvl7pPr>
      <a:lvl8pPr marL="3264299" algn="l" defTabSz="932657" rtl="0" eaLnBrk="1" latinLnBrk="0" hangingPunct="1">
        <a:defRPr sz="1800" kern="1200">
          <a:solidFill>
            <a:schemeClr val="tx1"/>
          </a:solidFill>
          <a:latin typeface="+mn-lt"/>
          <a:ea typeface="+mn-ea"/>
          <a:cs typeface="+mn-cs"/>
        </a:defRPr>
      </a:lvl8pPr>
      <a:lvl9pPr marL="3730628" algn="l" defTabSz="93265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4769416"/>
      </p:ext>
    </p:extLst>
  </p:cSld>
  <p:clrMap bg1="lt1" tx1="dk1" bg2="lt2" tx2="dk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 id="2147484710" r:id="rId14"/>
    <p:sldLayoutId id="2147484711" r:id="rId15"/>
    <p:sldLayoutId id="2147484712" r:id="rId16"/>
    <p:sldLayoutId id="2147484713" r:id="rId17"/>
    <p:sldLayoutId id="2147484714" r:id="rId18"/>
    <p:sldLayoutId id="2147484715" r:id="rId19"/>
    <p:sldLayoutId id="2147484716" r:id="rId20"/>
    <p:sldLayoutId id="2147484717" r:id="rId21"/>
    <p:sldLayoutId id="2147484718" r:id="rId22"/>
    <p:sldLayoutId id="2147484719" r:id="rId23"/>
    <p:sldLayoutId id="2147484720" r:id="rId24"/>
    <p:sldLayoutId id="2147484721" r:id="rId25"/>
    <p:sldLayoutId id="2147484722" r:id="rId26"/>
    <p:sldLayoutId id="2147484723" r:id="rId27"/>
    <p:sldLayoutId id="2147484724" r:id="rId28"/>
    <p:sldLayoutId id="2147484725" r:id="rId29"/>
    <p:sldLayoutId id="2147484726" r:id="rId30"/>
    <p:sldLayoutId id="2147484727" r:id="rId31"/>
    <p:sldLayoutId id="2147484728" r:id="rId32"/>
    <p:sldLayoutId id="2147484729" r:id="rId33"/>
    <p:sldLayoutId id="2147484730" r:id="rId34"/>
    <p:sldLayoutId id="2147484731" r:id="rId35"/>
    <p:sldLayoutId id="2147484732" r:id="rId36"/>
    <p:sldLayoutId id="2147484733" r:id="rId37"/>
    <p:sldLayoutId id="2147484734" r:id="rId38"/>
    <p:sldLayoutId id="2147484735" r:id="rId39"/>
    <p:sldLayoutId id="2147484736" r:id="rId40"/>
    <p:sldLayoutId id="2147484737" r:id="rId41"/>
    <p:sldLayoutId id="2147484738"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1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9.xml"/><Relationship Id="rId5" Type="http://schemas.openxmlformats.org/officeDocument/2006/relationships/image" Target="../media/image59.sv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2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7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emf"/><Relationship Id="rId1" Type="http://schemas.openxmlformats.org/officeDocument/2006/relationships/slideLayout" Target="../slideLayouts/slideLayout22.xml"/><Relationship Id="rId4" Type="http://schemas.openxmlformats.org/officeDocument/2006/relationships/image" Target="../media/image79.sv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emf"/><Relationship Id="rId1" Type="http://schemas.openxmlformats.org/officeDocument/2006/relationships/slideLayout" Target="../slideLayouts/slideLayout22.xml"/><Relationship Id="rId4" Type="http://schemas.openxmlformats.org/officeDocument/2006/relationships/image" Target="../media/image79.sv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emf"/><Relationship Id="rId1" Type="http://schemas.openxmlformats.org/officeDocument/2006/relationships/slideLayout" Target="../slideLayouts/slideLayout22.xml"/><Relationship Id="rId4" Type="http://schemas.openxmlformats.org/officeDocument/2006/relationships/image" Target="../media/image79.svg"/></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7.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emf"/><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2.xml"/><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BA07B502-E5F2-4EA8-9E65-D0931F0577C6}"/>
              </a:ext>
            </a:extLst>
          </p:cNvPr>
          <p:cNvPicPr>
            <a:picLocks noChangeAspect="1"/>
          </p:cNvPicPr>
          <p:nvPr/>
        </p:nvPicPr>
        <p:blipFill rotWithShape="1">
          <a:blip r:embed="rId2"/>
          <a:srcRect r="6987"/>
          <a:stretch/>
        </p:blipFill>
        <p:spPr>
          <a:xfrm>
            <a:off x="0" y="-1778"/>
            <a:ext cx="12192000" cy="6859778"/>
          </a:xfrm>
          <a:prstGeom prst="rect">
            <a:avLst/>
          </a:prstGeom>
        </p:spPr>
      </p:pic>
      <p:sp>
        <p:nvSpPr>
          <p:cNvPr id="4" name="Title 3">
            <a:extLst>
              <a:ext uri="{FF2B5EF4-FFF2-40B4-BE49-F238E27FC236}">
                <a16:creationId xmlns:a16="http://schemas.microsoft.com/office/drawing/2014/main" id="{FAF2366C-408B-47DE-9B5D-F57496E2E9BE}"/>
              </a:ext>
            </a:extLst>
          </p:cNvPr>
          <p:cNvSpPr>
            <a:spLocks noGrp="1"/>
          </p:cNvSpPr>
          <p:nvPr>
            <p:ph type="title"/>
          </p:nvPr>
        </p:nvSpPr>
        <p:spPr>
          <a:xfrm>
            <a:off x="591567" y="4567850"/>
            <a:ext cx="4167887" cy="1107996"/>
          </a:xfrm>
        </p:spPr>
        <p:txBody>
          <a:bodyPr/>
          <a:lstStyle/>
          <a:p>
            <a:r>
              <a:rPr lang="en-US" b="1" dirty="0"/>
              <a:t>Run your largest workloads on Azure</a:t>
            </a:r>
            <a:endParaRPr lang="en-US" dirty="0"/>
          </a:p>
        </p:txBody>
      </p:sp>
      <p:sp>
        <p:nvSpPr>
          <p:cNvPr id="5" name="Text Placeholder 4">
            <a:extLst>
              <a:ext uri="{FF2B5EF4-FFF2-40B4-BE49-F238E27FC236}">
                <a16:creationId xmlns:a16="http://schemas.microsoft.com/office/drawing/2014/main" id="{D8421790-2B5F-4809-BA84-7F8B63FC5E24}"/>
              </a:ext>
            </a:extLst>
          </p:cNvPr>
          <p:cNvSpPr>
            <a:spLocks noGrp="1"/>
          </p:cNvSpPr>
          <p:nvPr>
            <p:ph type="body" sz="quarter" idx="12"/>
          </p:nvPr>
        </p:nvSpPr>
        <p:spPr>
          <a:xfrm>
            <a:off x="591567" y="5826034"/>
            <a:ext cx="9497313" cy="615553"/>
          </a:xfrm>
        </p:spPr>
        <p:txBody>
          <a:bodyPr/>
          <a:lstStyle/>
          <a:p>
            <a:r>
              <a:rPr lang="en-US" dirty="0"/>
              <a:t>Robert Boban, Senior Cloud Solution Architect – SAP and Azure, Microsoft Germany</a:t>
            </a:r>
          </a:p>
        </p:txBody>
      </p:sp>
    </p:spTree>
    <p:extLst>
      <p:ext uri="{BB962C8B-B14F-4D97-AF65-F5344CB8AC3E}">
        <p14:creationId xmlns:p14="http://schemas.microsoft.com/office/powerpoint/2010/main" val="181522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7800"/>
            <a:ext cx="12192000" cy="900113"/>
          </a:xfrm>
        </p:spPr>
        <p:txBody>
          <a:bodyPr/>
          <a:lstStyle/>
          <a:p>
            <a:pPr algn="ctr"/>
            <a:r>
              <a:rPr lang="en-US" sz="4400" dirty="0">
                <a:solidFill>
                  <a:srgbClr val="595959"/>
                </a:solidFill>
              </a:rPr>
              <a:t>SAP on Azure - Large variety of instances</a:t>
            </a:r>
          </a:p>
        </p:txBody>
      </p:sp>
      <p:grpSp>
        <p:nvGrpSpPr>
          <p:cNvPr id="45" name="Group 44" hidden="1"/>
          <p:cNvGrpSpPr/>
          <p:nvPr/>
        </p:nvGrpSpPr>
        <p:grpSpPr>
          <a:xfrm>
            <a:off x="474711" y="2337034"/>
            <a:ext cx="847447" cy="1211681"/>
            <a:chOff x="454025" y="3077179"/>
            <a:chExt cx="807346" cy="1154346"/>
          </a:xfrm>
        </p:grpSpPr>
        <p:pic>
          <p:nvPicPr>
            <p:cNvPr id="57" name="Picture 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a:t>
              </a:r>
            </a:p>
          </p:txBody>
        </p:sp>
      </p:grpSp>
      <p:grpSp>
        <p:nvGrpSpPr>
          <p:cNvPr id="62" name="Group 61" hidden="1"/>
          <p:cNvGrpSpPr/>
          <p:nvPr/>
        </p:nvGrpSpPr>
        <p:grpSpPr>
          <a:xfrm>
            <a:off x="2339031" y="2337034"/>
            <a:ext cx="847447" cy="1211681"/>
            <a:chOff x="454025" y="3077179"/>
            <a:chExt cx="807346" cy="1154346"/>
          </a:xfrm>
        </p:grpSpPr>
        <p:pic>
          <p:nvPicPr>
            <p:cNvPr id="63" name="Picture 6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a:t>
              </a:r>
            </a:p>
          </p:txBody>
        </p:sp>
      </p:grpSp>
      <p:grpSp>
        <p:nvGrpSpPr>
          <p:cNvPr id="68" name="Group 67" hidden="1"/>
          <p:cNvGrpSpPr/>
          <p:nvPr/>
        </p:nvGrpSpPr>
        <p:grpSpPr>
          <a:xfrm>
            <a:off x="4203351" y="2337034"/>
            <a:ext cx="847447" cy="1211681"/>
            <a:chOff x="454025" y="3077179"/>
            <a:chExt cx="807346" cy="1154346"/>
          </a:xfrm>
        </p:grpSpPr>
        <p:pic>
          <p:nvPicPr>
            <p:cNvPr id="69" name="Picture 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F</a:t>
              </a:r>
            </a:p>
          </p:txBody>
        </p:sp>
      </p:grpSp>
      <p:grpSp>
        <p:nvGrpSpPr>
          <p:cNvPr id="77" name="Group 76" hidden="1"/>
          <p:cNvGrpSpPr/>
          <p:nvPr/>
        </p:nvGrpSpPr>
        <p:grpSpPr>
          <a:xfrm>
            <a:off x="6999831" y="2337034"/>
            <a:ext cx="847447" cy="1211681"/>
            <a:chOff x="454025" y="3077179"/>
            <a:chExt cx="807346" cy="1154346"/>
          </a:xfrm>
        </p:grpSpPr>
        <p:pic>
          <p:nvPicPr>
            <p:cNvPr id="78" name="Picture 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a:t>
              </a:r>
            </a:p>
          </p:txBody>
        </p:sp>
      </p:grpSp>
      <p:sp>
        <p:nvSpPr>
          <p:cNvPr id="10" name="Rectangle 9"/>
          <p:cNvSpPr/>
          <p:nvPr/>
        </p:nvSpPr>
        <p:spPr bwMode="auto">
          <a:xfrm>
            <a:off x="943685" y="4293062"/>
            <a:ext cx="2848126"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105410" y="4288165"/>
            <a:ext cx="2558962"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marL="0" marR="0" lvl="0" indent="0" algn="r" defTabSz="913576"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a:cxnSpLocks/>
          </p:cNvCxnSpPr>
          <p:nvPr/>
        </p:nvCxnSpPr>
        <p:spPr>
          <a:xfrm flipV="1">
            <a:off x="838370" y="4332722"/>
            <a:ext cx="10943083" cy="22644"/>
          </a:xfrm>
          <a:prstGeom prst="straightConnector1">
            <a:avLst/>
          </a:prstGeom>
          <a:ln w="25400">
            <a:solidFill>
              <a:srgbClr val="0070C0"/>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bwMode="auto">
          <a:xfrm>
            <a:off x="2583265" y="3473983"/>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Segoe UI" panose="020B0502040204020203" pitchFamily="34" charset="0"/>
                <a:cs typeface="Segoe UI" panose="020B0502040204020203" pitchFamily="34" charset="0"/>
              </a:rPr>
              <a:t>General purpose</a:t>
            </a:r>
          </a:p>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Segoe UI" panose="020B0502040204020203" pitchFamily="34" charset="0"/>
                <a:cs typeface="Segoe UI" panose="020B0502040204020203" pitchFamily="34" charset="0"/>
              </a:rPr>
              <a:t>workloads </a:t>
            </a:r>
          </a:p>
        </p:txBody>
      </p:sp>
      <p:sp>
        <p:nvSpPr>
          <p:cNvPr id="133" name="Rectangle 132"/>
          <p:cNvSpPr/>
          <p:nvPr/>
        </p:nvSpPr>
        <p:spPr bwMode="auto">
          <a:xfrm>
            <a:off x="4090738" y="3477409"/>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t>Compute</a:t>
            </a:r>
            <a:b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t>intensive</a:t>
            </a:r>
          </a:p>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t>workloads </a:t>
            </a:r>
          </a:p>
        </p:txBody>
      </p:sp>
      <p:grpSp>
        <p:nvGrpSpPr>
          <p:cNvPr id="8" name="Group 7"/>
          <p:cNvGrpSpPr/>
          <p:nvPr/>
        </p:nvGrpSpPr>
        <p:grpSpPr>
          <a:xfrm>
            <a:off x="6711061" y="2467536"/>
            <a:ext cx="858039" cy="687875"/>
            <a:chOff x="5180160" y="2600597"/>
            <a:chExt cx="1144992" cy="902424"/>
          </a:xfrm>
          <a:solidFill>
            <a:schemeClr val="accent2">
              <a:lumMod val="25000"/>
              <a:lumOff val="75000"/>
            </a:schemeClr>
          </a:solidFill>
        </p:grpSpPr>
        <p:sp>
          <p:nvSpPr>
            <p:cNvPr id="108" name="Freeform 13"/>
            <p:cNvSpPr>
              <a:spLocks noChangeAspect="1"/>
            </p:cNvSpPr>
            <p:nvPr/>
          </p:nvSpPr>
          <p:spPr bwMode="auto">
            <a:xfrm flipH="1">
              <a:off x="5180160" y="2600597"/>
              <a:ext cx="788974" cy="502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chemeClr val="accent2">
                  <a:lumMod val="25000"/>
                  <a:lumOff val="75000"/>
                </a:schemeClr>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45"/>
            <p:cNvSpPr>
              <a:spLocks noChangeAspect="1" noEditPoints="1"/>
            </p:cNvSpPr>
            <p:nvPr/>
          </p:nvSpPr>
          <p:spPr bwMode="auto">
            <a:xfrm>
              <a:off x="5475596" y="2851926"/>
              <a:ext cx="849556" cy="6510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chemeClr val="accent2">
                  <a:lumMod val="25000"/>
                  <a:lumOff val="75000"/>
                </a:schemeClr>
              </a:solidFill>
              <a:prstDash val="solid"/>
              <a:miter lim="800000"/>
              <a:headEnd/>
              <a:tailEnd/>
            </a:ln>
          </p:spPr>
          <p:txBody>
            <a:bodyPr vert="horz" wrap="square" lIns="0" tIns="0" rIns="0" bIns="107571"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gradFill>
                    <a:gsLst>
                      <a:gs pos="1770">
                        <a:srgbClr val="FFFFFF"/>
                      </a:gs>
                      <a:gs pos="100000">
                        <a:srgbClr val="FFFFFF"/>
                      </a:gs>
                    </a:gsLst>
                    <a:lin ang="5400000" scaled="1"/>
                  </a:gradFill>
                  <a:effectLst/>
                  <a:uLnTx/>
                  <a:uFillTx/>
                  <a:latin typeface="Segoe UI"/>
                  <a:ea typeface="+mn-ea"/>
                  <a:cs typeface="+mn-cs"/>
                </a:rPr>
                <a:t>G</a:t>
              </a:r>
            </a:p>
          </p:txBody>
        </p:sp>
      </p:grpSp>
      <p:sp>
        <p:nvSpPr>
          <p:cNvPr id="106" name="Rectangular Callout 50">
            <a:extLst>
              <a:ext uri="{FF2B5EF4-FFF2-40B4-BE49-F238E27FC236}">
                <a16:creationId xmlns:a16="http://schemas.microsoft.com/office/drawing/2014/main" id="{D29820CC-2C15-4634-89A5-D5D509482434}"/>
              </a:ext>
            </a:extLst>
          </p:cNvPr>
          <p:cNvSpPr/>
          <p:nvPr/>
        </p:nvSpPr>
        <p:spPr bwMode="auto">
          <a:xfrm>
            <a:off x="357178" y="1759850"/>
            <a:ext cx="870104" cy="253100"/>
          </a:xfrm>
          <a:prstGeom prst="rect">
            <a:avLst/>
          </a:prstGeom>
          <a:solidFill>
            <a:schemeClr val="accent1">
              <a:lumMod val="90000"/>
              <a:lumOff val="10000"/>
            </a:schemeClr>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HANA</a:t>
            </a:r>
          </a:p>
        </p:txBody>
      </p:sp>
      <p:sp>
        <p:nvSpPr>
          <p:cNvPr id="117" name="Rectangular Callout 50">
            <a:extLst>
              <a:ext uri="{FF2B5EF4-FFF2-40B4-BE49-F238E27FC236}">
                <a16:creationId xmlns:a16="http://schemas.microsoft.com/office/drawing/2014/main" id="{8D1A9F35-3C3D-4F16-B153-EE87A94A295C}"/>
              </a:ext>
            </a:extLst>
          </p:cNvPr>
          <p:cNvSpPr/>
          <p:nvPr/>
        </p:nvSpPr>
        <p:spPr bwMode="auto">
          <a:xfrm>
            <a:off x="357178" y="1387621"/>
            <a:ext cx="870104" cy="2531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NetWeaver</a:t>
            </a:r>
          </a:p>
        </p:txBody>
      </p:sp>
      <p:grpSp>
        <p:nvGrpSpPr>
          <p:cNvPr id="3" name="Group 2">
            <a:extLst>
              <a:ext uri="{FF2B5EF4-FFF2-40B4-BE49-F238E27FC236}">
                <a16:creationId xmlns:a16="http://schemas.microsoft.com/office/drawing/2014/main" id="{19BD1CB9-A039-4A68-9BD1-0BDBF88D6912}"/>
              </a:ext>
            </a:extLst>
          </p:cNvPr>
          <p:cNvGrpSpPr/>
          <p:nvPr/>
        </p:nvGrpSpPr>
        <p:grpSpPr>
          <a:xfrm>
            <a:off x="1448311" y="2630129"/>
            <a:ext cx="2326525" cy="443353"/>
            <a:chOff x="286052" y="3237847"/>
            <a:chExt cx="2373177" cy="452243"/>
          </a:xfrm>
          <a:solidFill>
            <a:srgbClr val="0070C0"/>
          </a:solidFill>
        </p:grpSpPr>
        <p:grpSp>
          <p:nvGrpSpPr>
            <p:cNvPr id="4" name="Group 3"/>
            <p:cNvGrpSpPr/>
            <p:nvPr/>
          </p:nvGrpSpPr>
          <p:grpSpPr>
            <a:xfrm>
              <a:off x="286052" y="3237847"/>
              <a:ext cx="573804" cy="452243"/>
              <a:chOff x="747858" y="2734071"/>
              <a:chExt cx="522052" cy="411455"/>
            </a:xfrm>
            <a:grpFill/>
          </p:grpSpPr>
          <p:sp>
            <p:nvSpPr>
              <p:cNvPr id="74" name="Freeform 13"/>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rgbClr val="0070C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45"/>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0070C0"/>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a:ln>
                      <a:noFill/>
                    </a:ln>
                    <a:gradFill>
                      <a:gsLst>
                        <a:gs pos="1770">
                          <a:srgbClr val="FFFFFF"/>
                        </a:gs>
                        <a:gs pos="100000">
                          <a:srgbClr val="FFFFFF"/>
                        </a:gs>
                      </a:gsLst>
                      <a:lin ang="5400000" scaled="1"/>
                    </a:gradFill>
                    <a:effectLst/>
                    <a:uLnTx/>
                    <a:uFillTx/>
                    <a:latin typeface="Segoe UI"/>
                    <a:ea typeface="+mn-ea"/>
                    <a:cs typeface="+mn-cs"/>
                  </a:rPr>
                  <a:t>A</a:t>
                </a:r>
              </a:p>
            </p:txBody>
          </p:sp>
        </p:grpSp>
        <p:grpSp>
          <p:nvGrpSpPr>
            <p:cNvPr id="80" name="Group 79"/>
            <p:cNvGrpSpPr/>
            <p:nvPr/>
          </p:nvGrpSpPr>
          <p:grpSpPr>
            <a:xfrm>
              <a:off x="1185738" y="3237847"/>
              <a:ext cx="573804" cy="452243"/>
              <a:chOff x="747858" y="2734071"/>
              <a:chExt cx="522052" cy="411455"/>
            </a:xfrm>
            <a:grpFill/>
          </p:grpSpPr>
          <p:sp>
            <p:nvSpPr>
              <p:cNvPr id="81" name="Freeform 13"/>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rgbClr val="0070C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45"/>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0070C0"/>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5" b="1" i="0" u="none" strike="noStrike" kern="1200" cap="none" spc="0" normalizeH="0" baseline="0" noProof="0">
                    <a:ln>
                      <a:noFill/>
                    </a:ln>
                    <a:gradFill>
                      <a:gsLst>
                        <a:gs pos="1770">
                          <a:srgbClr val="FFFFFF"/>
                        </a:gs>
                        <a:gs pos="100000">
                          <a:srgbClr val="FFFFFF"/>
                        </a:gs>
                      </a:gsLst>
                      <a:lin ang="5400000" scaled="1"/>
                    </a:gradFill>
                    <a:effectLst/>
                    <a:uLnTx/>
                    <a:uFillTx/>
                    <a:latin typeface="Segoe UI"/>
                    <a:ea typeface="+mn-ea"/>
                    <a:cs typeface="+mn-cs"/>
                  </a:rPr>
                  <a:t>Av2</a:t>
                </a:r>
              </a:p>
            </p:txBody>
          </p:sp>
        </p:grpSp>
        <p:grpSp>
          <p:nvGrpSpPr>
            <p:cNvPr id="83" name="Group 82"/>
            <p:cNvGrpSpPr/>
            <p:nvPr/>
          </p:nvGrpSpPr>
          <p:grpSpPr>
            <a:xfrm>
              <a:off x="2085425" y="3237847"/>
              <a:ext cx="573804" cy="452243"/>
              <a:chOff x="747858" y="2734071"/>
              <a:chExt cx="522052" cy="411455"/>
            </a:xfrm>
            <a:grpFill/>
          </p:grpSpPr>
          <p:sp>
            <p:nvSpPr>
              <p:cNvPr id="98" name="Freeform 13"/>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rgbClr val="0070C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45"/>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0070C0"/>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1" i="0" u="none" strike="noStrike" kern="120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Dv2</a:t>
                </a:r>
              </a:p>
            </p:txBody>
          </p:sp>
        </p:grpSp>
      </p:grpSp>
      <p:grpSp>
        <p:nvGrpSpPr>
          <p:cNvPr id="7" name="Group 6"/>
          <p:cNvGrpSpPr/>
          <p:nvPr/>
        </p:nvGrpSpPr>
        <p:grpSpPr>
          <a:xfrm>
            <a:off x="5169473" y="2369234"/>
            <a:ext cx="910143" cy="825152"/>
            <a:chOff x="4243406" y="2915508"/>
            <a:chExt cx="573885" cy="452307"/>
          </a:xfrm>
          <a:solidFill>
            <a:srgbClr val="0070C0"/>
          </a:solidFill>
        </p:grpSpPr>
        <p:sp>
          <p:nvSpPr>
            <p:cNvPr id="104" name="Freeform 13"/>
            <p:cNvSpPr>
              <a:spLocks noChangeAspect="1"/>
            </p:cNvSpPr>
            <p:nvPr/>
          </p:nvSpPr>
          <p:spPr bwMode="auto">
            <a:xfrm flipH="1">
              <a:off x="4243406" y="2915508"/>
              <a:ext cx="395444" cy="251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rgbClr val="0070C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45"/>
            <p:cNvSpPr>
              <a:spLocks noChangeAspect="1" noEditPoints="1"/>
            </p:cNvSpPr>
            <p:nvPr/>
          </p:nvSpPr>
          <p:spPr bwMode="auto">
            <a:xfrm>
              <a:off x="4391482" y="3041477"/>
              <a:ext cx="425809" cy="32633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0070C0"/>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770">
                        <a:srgbClr val="FFFFFF"/>
                      </a:gs>
                      <a:gs pos="100000">
                        <a:srgbClr val="FFFFFF"/>
                      </a:gs>
                    </a:gsLst>
                    <a:lin ang="5400000" scaled="1"/>
                  </a:gradFill>
                  <a:effectLst/>
                  <a:uLnTx/>
                  <a:uFillTx/>
                  <a:latin typeface="Segoe UI"/>
                  <a:ea typeface="+mn-ea"/>
                  <a:cs typeface="+mn-cs"/>
                </a:rPr>
                <a:t>Ev3</a:t>
              </a:r>
            </a:p>
          </p:txBody>
        </p:sp>
      </p:grpSp>
      <p:grpSp>
        <p:nvGrpSpPr>
          <p:cNvPr id="100" name="Group 99"/>
          <p:cNvGrpSpPr/>
          <p:nvPr/>
        </p:nvGrpSpPr>
        <p:grpSpPr>
          <a:xfrm>
            <a:off x="4141382" y="2539949"/>
            <a:ext cx="789581" cy="674256"/>
            <a:chOff x="747858" y="2734071"/>
            <a:chExt cx="522052" cy="411455"/>
          </a:xfrm>
          <a:solidFill>
            <a:srgbClr val="0070C0"/>
          </a:solidFill>
        </p:grpSpPr>
        <p:sp>
          <p:nvSpPr>
            <p:cNvPr id="101" name="Freeform 13"/>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rgbClr val="0070C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45"/>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0070C0"/>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a:ln>
                    <a:noFill/>
                  </a:ln>
                  <a:gradFill>
                    <a:gsLst>
                      <a:gs pos="1770">
                        <a:srgbClr val="FFFFFF"/>
                      </a:gs>
                      <a:gs pos="100000">
                        <a:srgbClr val="FFFFFF"/>
                      </a:gs>
                    </a:gsLst>
                    <a:lin ang="5400000" scaled="1"/>
                  </a:gradFill>
                  <a:effectLst/>
                  <a:uLnTx/>
                  <a:uFillTx/>
                  <a:latin typeface="Segoe UI"/>
                  <a:ea typeface="+mn-ea"/>
                  <a:cs typeface="+mn-cs"/>
                </a:rPr>
                <a:t>Dv3</a:t>
              </a:r>
            </a:p>
          </p:txBody>
        </p:sp>
      </p:grpSp>
      <p:grpSp>
        <p:nvGrpSpPr>
          <p:cNvPr id="124" name="Group 123"/>
          <p:cNvGrpSpPr/>
          <p:nvPr/>
        </p:nvGrpSpPr>
        <p:grpSpPr>
          <a:xfrm>
            <a:off x="8432404" y="2270852"/>
            <a:ext cx="1122325" cy="884559"/>
            <a:chOff x="747858" y="2734071"/>
            <a:chExt cx="522052" cy="411455"/>
          </a:xfrm>
          <a:solidFill>
            <a:srgbClr val="0070C0"/>
          </a:solidFill>
        </p:grpSpPr>
        <p:sp>
          <p:nvSpPr>
            <p:cNvPr id="125" name="Freeform 13"/>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rgbClr val="0070C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45"/>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0070C0"/>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gradFill>
                    <a:gsLst>
                      <a:gs pos="1770">
                        <a:srgbClr val="FFFFFF"/>
                      </a:gs>
                      <a:gs pos="100000">
                        <a:srgbClr val="FFFFFF"/>
                      </a:gs>
                    </a:gsLst>
                    <a:lin ang="5400000" scaled="1"/>
                  </a:gradFill>
                  <a:effectLst/>
                  <a:uLnTx/>
                  <a:uFillTx/>
                  <a:latin typeface="Segoe UI"/>
                  <a:ea typeface="+mn-ea"/>
                  <a:cs typeface="+mn-cs"/>
                </a:rPr>
                <a:t>M</a:t>
              </a:r>
            </a:p>
          </p:txBody>
        </p:sp>
      </p:grpSp>
      <p:graphicFrame>
        <p:nvGraphicFramePr>
          <p:cNvPr id="14" name="Table 13">
            <a:extLst>
              <a:ext uri="{FF2B5EF4-FFF2-40B4-BE49-F238E27FC236}">
                <a16:creationId xmlns:a16="http://schemas.microsoft.com/office/drawing/2014/main" id="{34BC05C6-5366-4C61-972E-27B021AC26AD}"/>
              </a:ext>
            </a:extLst>
          </p:cNvPr>
          <p:cNvGraphicFramePr>
            <a:graphicFrameLocks noGrp="1"/>
          </p:cNvGraphicFramePr>
          <p:nvPr/>
        </p:nvGraphicFramePr>
        <p:xfrm>
          <a:off x="1447971" y="5208957"/>
          <a:ext cx="10151859" cy="843642"/>
        </p:xfrm>
        <a:graphic>
          <a:graphicData uri="http://schemas.openxmlformats.org/drawingml/2006/table">
            <a:tbl>
              <a:tblPr firstRow="1" bandRow="1">
                <a:tableStyleId>{3B4B98B0-60AC-42C2-AFA5-B58CD77FA1E5}</a:tableStyleId>
              </a:tblPr>
              <a:tblGrid>
                <a:gridCol w="1576553">
                  <a:extLst>
                    <a:ext uri="{9D8B030D-6E8A-4147-A177-3AD203B41FA5}">
                      <a16:colId xmlns:a16="http://schemas.microsoft.com/office/drawing/2014/main" val="235967582"/>
                    </a:ext>
                  </a:extLst>
                </a:gridCol>
                <a:gridCol w="993671">
                  <a:extLst>
                    <a:ext uri="{9D8B030D-6E8A-4147-A177-3AD203B41FA5}">
                      <a16:colId xmlns:a16="http://schemas.microsoft.com/office/drawing/2014/main" val="738744379"/>
                    </a:ext>
                  </a:extLst>
                </a:gridCol>
                <a:gridCol w="1075386">
                  <a:extLst>
                    <a:ext uri="{9D8B030D-6E8A-4147-A177-3AD203B41FA5}">
                      <a16:colId xmlns:a16="http://schemas.microsoft.com/office/drawing/2014/main" val="475230665"/>
                    </a:ext>
                  </a:extLst>
                </a:gridCol>
                <a:gridCol w="1455313">
                  <a:extLst>
                    <a:ext uri="{9D8B030D-6E8A-4147-A177-3AD203B41FA5}">
                      <a16:colId xmlns:a16="http://schemas.microsoft.com/office/drawing/2014/main" val="2756361938"/>
                    </a:ext>
                  </a:extLst>
                </a:gridCol>
                <a:gridCol w="1616298">
                  <a:extLst>
                    <a:ext uri="{9D8B030D-6E8A-4147-A177-3AD203B41FA5}">
                      <a16:colId xmlns:a16="http://schemas.microsoft.com/office/drawing/2014/main" val="4127273038"/>
                    </a:ext>
                  </a:extLst>
                </a:gridCol>
                <a:gridCol w="1770845">
                  <a:extLst>
                    <a:ext uri="{9D8B030D-6E8A-4147-A177-3AD203B41FA5}">
                      <a16:colId xmlns:a16="http://schemas.microsoft.com/office/drawing/2014/main" val="4267188207"/>
                    </a:ext>
                  </a:extLst>
                </a:gridCol>
                <a:gridCol w="1663793">
                  <a:extLst>
                    <a:ext uri="{9D8B030D-6E8A-4147-A177-3AD203B41FA5}">
                      <a16:colId xmlns:a16="http://schemas.microsoft.com/office/drawing/2014/main" val="3134918490"/>
                    </a:ext>
                  </a:extLst>
                </a:gridCol>
              </a:tblGrid>
              <a:tr h="414102">
                <a:tc>
                  <a:txBody>
                    <a:bodyPr/>
                    <a:lstStyle/>
                    <a:p>
                      <a:pPr algn="ctr"/>
                      <a:r>
                        <a:rPr lang="en-US" sz="1200" dirty="0"/>
                        <a:t>16</a:t>
                      </a:r>
                      <a:endParaRPr lang="en-US" sz="1200" dirty="0">
                        <a:solidFill>
                          <a:schemeClr val="bg1"/>
                        </a:solidFill>
                      </a:endParaRPr>
                    </a:p>
                  </a:txBody>
                  <a:tcPr marL="89642" marR="89642" marT="44821" marB="44821"/>
                </a:tc>
                <a:tc>
                  <a:txBody>
                    <a:bodyPr/>
                    <a:lstStyle/>
                    <a:p>
                      <a:pPr algn="ctr"/>
                      <a:r>
                        <a:rPr lang="en-US" sz="1200" dirty="0"/>
                        <a:t>16</a:t>
                      </a:r>
                      <a:endParaRPr lang="en-US" sz="1200" dirty="0">
                        <a:solidFill>
                          <a:schemeClr val="bg1"/>
                        </a:solidFill>
                      </a:endParaRPr>
                    </a:p>
                  </a:txBody>
                  <a:tcPr marL="89642" marR="89642" marT="44821" marB="44821"/>
                </a:tc>
                <a:tc>
                  <a:txBody>
                    <a:bodyPr/>
                    <a:lstStyle/>
                    <a:p>
                      <a:pPr algn="ctr"/>
                      <a:r>
                        <a:rPr lang="en-US" sz="1200" dirty="0"/>
                        <a:t>64</a:t>
                      </a:r>
                      <a:endParaRPr lang="en-US" sz="1200" dirty="0">
                        <a:solidFill>
                          <a:schemeClr val="bg1"/>
                        </a:solidFill>
                      </a:endParaRPr>
                    </a:p>
                  </a:txBody>
                  <a:tcPr marL="89642" marR="89642" marT="44821" marB="44821"/>
                </a:tc>
                <a:tc>
                  <a:txBody>
                    <a:bodyPr/>
                    <a:lstStyle/>
                    <a:p>
                      <a:pPr algn="ctr"/>
                      <a:r>
                        <a:rPr lang="en-US" sz="1200"/>
                        <a:t>64</a:t>
                      </a:r>
                      <a:endParaRPr lang="en-US" sz="1200">
                        <a:solidFill>
                          <a:schemeClr val="bg1"/>
                        </a:solidFill>
                      </a:endParaRPr>
                    </a:p>
                  </a:txBody>
                  <a:tcPr marL="89642" marR="89642" marT="44821" marB="44821"/>
                </a:tc>
                <a:tc>
                  <a:txBody>
                    <a:bodyPr/>
                    <a:lstStyle/>
                    <a:p>
                      <a:pPr algn="ctr"/>
                      <a:r>
                        <a:rPr lang="en-US" sz="1200"/>
                        <a:t>32</a:t>
                      </a:r>
                      <a:endParaRPr lang="en-US" sz="1200">
                        <a:solidFill>
                          <a:schemeClr val="bg1"/>
                        </a:solidFill>
                      </a:endParaRPr>
                    </a:p>
                  </a:txBody>
                  <a:tcPr marL="89642" marR="89642" marT="44821" marB="44821"/>
                </a:tc>
                <a:tc>
                  <a:txBody>
                    <a:bodyPr/>
                    <a:lstStyle/>
                    <a:p>
                      <a:pPr algn="ctr"/>
                      <a:r>
                        <a:rPr lang="en-US" sz="1200"/>
                        <a:t>128</a:t>
                      </a:r>
                      <a:endParaRPr lang="en-US" sz="1200">
                        <a:solidFill>
                          <a:schemeClr val="bg1"/>
                        </a:solidFill>
                      </a:endParaRPr>
                    </a:p>
                  </a:txBody>
                  <a:tcPr marL="89642" marR="89642" marT="44821" marB="44821"/>
                </a:tc>
                <a:tc>
                  <a:txBody>
                    <a:bodyPr/>
                    <a:lstStyle/>
                    <a:p>
                      <a:pPr algn="ctr"/>
                      <a:r>
                        <a:rPr lang="en-US" sz="1200" dirty="0"/>
                        <a:t>960</a:t>
                      </a:r>
                      <a:endParaRPr lang="en-US" sz="1200" dirty="0">
                        <a:solidFill>
                          <a:schemeClr val="bg1"/>
                        </a:solidFill>
                      </a:endParaRPr>
                    </a:p>
                  </a:txBody>
                  <a:tcPr marL="89642" marR="89642" marT="44821" marB="44821"/>
                </a:tc>
                <a:extLst>
                  <a:ext uri="{0D108BD9-81ED-4DB2-BD59-A6C34878D82A}">
                    <a16:rowId xmlns:a16="http://schemas.microsoft.com/office/drawing/2014/main" val="1628234379"/>
                  </a:ext>
                </a:extLst>
              </a:tr>
              <a:tr h="429540">
                <a:tc>
                  <a:txBody>
                    <a:bodyPr/>
                    <a:lstStyle/>
                    <a:p>
                      <a:pPr algn="ctr"/>
                      <a:r>
                        <a:rPr lang="en-US" sz="1200" dirty="0"/>
                        <a:t>112</a:t>
                      </a:r>
                      <a:endParaRPr lang="en-US" sz="1200" dirty="0">
                        <a:solidFill>
                          <a:schemeClr val="bg1"/>
                        </a:solidFill>
                      </a:endParaRPr>
                    </a:p>
                  </a:txBody>
                  <a:tcPr marL="89642" marR="89642" marT="44821" marB="44821"/>
                </a:tc>
                <a:tc>
                  <a:txBody>
                    <a:bodyPr/>
                    <a:lstStyle/>
                    <a:p>
                      <a:pPr algn="ctr"/>
                      <a:r>
                        <a:rPr lang="en-US" sz="1200" dirty="0"/>
                        <a:t>56</a:t>
                      </a:r>
                      <a:endParaRPr lang="en-US" sz="1200" dirty="0">
                        <a:solidFill>
                          <a:schemeClr val="bg1"/>
                        </a:solidFill>
                      </a:endParaRPr>
                    </a:p>
                  </a:txBody>
                  <a:tcPr marL="89642" marR="89642" marT="44821" marB="44821"/>
                </a:tc>
                <a:tc>
                  <a:txBody>
                    <a:bodyPr/>
                    <a:lstStyle/>
                    <a:p>
                      <a:pPr algn="ctr"/>
                      <a:r>
                        <a:rPr lang="en-US" sz="1200" dirty="0"/>
                        <a:t>256</a:t>
                      </a:r>
                      <a:endParaRPr lang="en-US" sz="1200" dirty="0">
                        <a:solidFill>
                          <a:schemeClr val="bg1"/>
                        </a:solidFill>
                      </a:endParaRPr>
                    </a:p>
                  </a:txBody>
                  <a:tcPr marL="89642" marR="89642" marT="44821" marB="44821"/>
                </a:tc>
                <a:tc>
                  <a:txBody>
                    <a:bodyPr/>
                    <a:lstStyle/>
                    <a:p>
                      <a:pPr algn="ctr"/>
                      <a:r>
                        <a:rPr lang="en-US" sz="1200" dirty="0"/>
                        <a:t>432</a:t>
                      </a:r>
                      <a:endParaRPr lang="en-US" sz="1200" dirty="0">
                        <a:solidFill>
                          <a:schemeClr val="bg1"/>
                        </a:solidFill>
                      </a:endParaRPr>
                    </a:p>
                  </a:txBody>
                  <a:tcPr marL="89642" marR="89642" marT="44821" marB="44821"/>
                </a:tc>
                <a:tc>
                  <a:txBody>
                    <a:bodyPr/>
                    <a:lstStyle/>
                    <a:p>
                      <a:pPr algn="ctr"/>
                      <a:r>
                        <a:rPr lang="en-US" sz="1200" dirty="0"/>
                        <a:t>448</a:t>
                      </a:r>
                      <a:endParaRPr lang="en-US" sz="1200" dirty="0">
                        <a:solidFill>
                          <a:schemeClr val="bg1"/>
                        </a:solidFill>
                      </a:endParaRPr>
                    </a:p>
                  </a:txBody>
                  <a:tcPr marL="89642" marR="89642" marT="44821" marB="44821"/>
                </a:tc>
                <a:tc>
                  <a:txBody>
                    <a:bodyPr/>
                    <a:lstStyle/>
                    <a:p>
                      <a:pPr algn="ctr"/>
                      <a:r>
                        <a:rPr lang="en-US" sz="1200" dirty="0"/>
                        <a:t>11500</a:t>
                      </a:r>
                      <a:endParaRPr lang="en-US" sz="1200" dirty="0">
                        <a:solidFill>
                          <a:schemeClr val="bg1"/>
                        </a:solidFill>
                      </a:endParaRPr>
                    </a:p>
                  </a:txBody>
                  <a:tcPr marL="89642" marR="89642" marT="44821" marB="44821"/>
                </a:tc>
                <a:tc>
                  <a:txBody>
                    <a:bodyPr/>
                    <a:lstStyle/>
                    <a:p>
                      <a:pPr algn="ctr"/>
                      <a:r>
                        <a:rPr lang="en-US" sz="1200" dirty="0"/>
                        <a:t>22350</a:t>
                      </a:r>
                      <a:endParaRPr lang="en-US" sz="1200" dirty="0">
                        <a:solidFill>
                          <a:schemeClr val="bg1"/>
                        </a:solidFill>
                      </a:endParaRPr>
                    </a:p>
                  </a:txBody>
                  <a:tcPr marL="89642" marR="89642" marT="44821" marB="44821"/>
                </a:tc>
                <a:extLst>
                  <a:ext uri="{0D108BD9-81ED-4DB2-BD59-A6C34878D82A}">
                    <a16:rowId xmlns:a16="http://schemas.microsoft.com/office/drawing/2014/main" val="2846218381"/>
                  </a:ext>
                </a:extLst>
              </a:tr>
            </a:tbl>
          </a:graphicData>
        </a:graphic>
      </p:graphicFrame>
      <p:sp>
        <p:nvSpPr>
          <p:cNvPr id="15" name="TextBox 14">
            <a:extLst>
              <a:ext uri="{FF2B5EF4-FFF2-40B4-BE49-F238E27FC236}">
                <a16:creationId xmlns:a16="http://schemas.microsoft.com/office/drawing/2014/main" id="{59464BB0-F012-43EF-AC04-368486ED54DD}"/>
              </a:ext>
            </a:extLst>
          </p:cNvPr>
          <p:cNvSpPr txBox="1"/>
          <p:nvPr/>
        </p:nvSpPr>
        <p:spPr>
          <a:xfrm>
            <a:off x="652520" y="5231941"/>
            <a:ext cx="678999" cy="399620"/>
          </a:xfrm>
          <a:prstGeom prst="rect">
            <a:avLst/>
          </a:prstGeom>
          <a:noFill/>
        </p:spPr>
        <p:txBody>
          <a:bodyPr wrap="none" lIns="89642" tIns="89642" rIns="89642" bIns="89642"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0070C0"/>
                </a:solidFill>
                <a:effectLst/>
                <a:uLnTx/>
                <a:uFillTx/>
                <a:latin typeface="Segoe UI"/>
                <a:ea typeface="+mn-ea"/>
                <a:cs typeface="+mn-cs"/>
              </a:rPr>
              <a:t>vCPUs</a:t>
            </a:r>
          </a:p>
        </p:txBody>
      </p:sp>
      <p:sp>
        <p:nvSpPr>
          <p:cNvPr id="132" name="TextBox 131">
            <a:extLst>
              <a:ext uri="{FF2B5EF4-FFF2-40B4-BE49-F238E27FC236}">
                <a16:creationId xmlns:a16="http://schemas.microsoft.com/office/drawing/2014/main" id="{DA79BF6A-FF26-40F7-B239-BC35A8681E51}"/>
              </a:ext>
            </a:extLst>
          </p:cNvPr>
          <p:cNvSpPr txBox="1"/>
          <p:nvPr/>
        </p:nvSpPr>
        <p:spPr>
          <a:xfrm>
            <a:off x="531157" y="5651232"/>
            <a:ext cx="835750" cy="399620"/>
          </a:xfrm>
          <a:prstGeom prst="rect">
            <a:avLst/>
          </a:prstGeom>
          <a:noFill/>
        </p:spPr>
        <p:txBody>
          <a:bodyPr wrap="none" lIns="89642" tIns="89642" rIns="89642" bIns="89642"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0070C0"/>
                </a:solidFill>
                <a:effectLst/>
                <a:uLnTx/>
                <a:uFillTx/>
                <a:latin typeface="Segoe UI"/>
                <a:ea typeface="+mn-ea"/>
                <a:cs typeface="+mn-cs"/>
              </a:rPr>
              <a:t>RAM (</a:t>
            </a:r>
            <a:r>
              <a:rPr kumimoji="0" lang="en-US" sz="980" b="1" i="0" u="none" strike="noStrike" kern="1200" cap="none" spc="0" normalizeH="0" baseline="0" noProof="0" dirty="0" err="1">
                <a:ln>
                  <a:noFill/>
                </a:ln>
                <a:solidFill>
                  <a:srgbClr val="0070C0"/>
                </a:solidFill>
                <a:effectLst/>
                <a:uLnTx/>
                <a:uFillTx/>
                <a:latin typeface="Segoe UI"/>
                <a:ea typeface="+mn-ea"/>
                <a:cs typeface="+mn-cs"/>
              </a:rPr>
              <a:t>GiB</a:t>
            </a:r>
            <a:r>
              <a:rPr kumimoji="0" lang="en-US" sz="980" b="1" i="0" u="none" strike="noStrike" kern="1200" cap="none" spc="0" normalizeH="0" baseline="0" noProof="0" dirty="0">
                <a:ln>
                  <a:noFill/>
                </a:ln>
                <a:solidFill>
                  <a:srgbClr val="0070C0"/>
                </a:solidFill>
                <a:effectLst/>
                <a:uLnTx/>
                <a:uFillTx/>
                <a:latin typeface="Segoe UI"/>
                <a:ea typeface="+mn-ea"/>
                <a:cs typeface="+mn-cs"/>
              </a:rPr>
              <a:t>)</a:t>
            </a:r>
          </a:p>
        </p:txBody>
      </p:sp>
      <p:sp>
        <p:nvSpPr>
          <p:cNvPr id="134" name="Rectangle 108">
            <a:extLst>
              <a:ext uri="{FF2B5EF4-FFF2-40B4-BE49-F238E27FC236}">
                <a16:creationId xmlns:a16="http://schemas.microsoft.com/office/drawing/2014/main" id="{6C399153-58AE-47A0-A549-470D42A87A9C}"/>
              </a:ext>
            </a:extLst>
          </p:cNvPr>
          <p:cNvSpPr/>
          <p:nvPr/>
        </p:nvSpPr>
        <p:spPr bwMode="auto">
          <a:xfrm>
            <a:off x="8341239" y="3473983"/>
            <a:ext cx="1420204"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a:ln>
                  <a:noFill/>
                </a:ln>
                <a:solidFill>
                  <a:srgbClr val="595959"/>
                </a:solidFill>
                <a:effectLst/>
                <a:uLnTx/>
                <a:uFillTx/>
                <a:latin typeface="Segoe UI" panose="020B0502040204020203" pitchFamily="34" charset="0"/>
                <a:ea typeface="+mn-ea"/>
                <a:cs typeface="Segoe UI" panose="020B0502040204020203" pitchFamily="34" charset="0"/>
              </a:rPr>
              <a:t>Optimized for large production SAP HANA workloads</a:t>
            </a:r>
          </a:p>
        </p:txBody>
      </p:sp>
      <p:sp>
        <p:nvSpPr>
          <p:cNvPr id="135" name="Rectangle 108">
            <a:extLst>
              <a:ext uri="{FF2B5EF4-FFF2-40B4-BE49-F238E27FC236}">
                <a16:creationId xmlns:a16="http://schemas.microsoft.com/office/drawing/2014/main" id="{6AEEE9D2-C8AC-4DEE-8759-52A8DBF0CE02}"/>
              </a:ext>
            </a:extLst>
          </p:cNvPr>
          <p:cNvSpPr/>
          <p:nvPr/>
        </p:nvSpPr>
        <p:spPr bwMode="auto">
          <a:xfrm>
            <a:off x="10208339" y="3473983"/>
            <a:ext cx="134260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a:ln>
                  <a:noFill/>
                </a:ln>
                <a:solidFill>
                  <a:srgbClr val="595959"/>
                </a:solidFill>
                <a:effectLst/>
                <a:uLnTx/>
                <a:uFillTx/>
                <a:latin typeface="Segoe UI" panose="020B0502040204020203" pitchFamily="34" charset="0"/>
                <a:ea typeface="+mn-ea"/>
                <a:cs typeface="Segoe UI" panose="020B0502040204020203" pitchFamily="34" charset="0"/>
              </a:rPr>
              <a:t>Purpose built instance for largest SAP HANA production workloads</a:t>
            </a:r>
          </a:p>
        </p:txBody>
      </p:sp>
      <p:sp>
        <p:nvSpPr>
          <p:cNvPr id="139" name="Rectangle 138">
            <a:extLst>
              <a:ext uri="{FF2B5EF4-FFF2-40B4-BE49-F238E27FC236}">
                <a16:creationId xmlns:a16="http://schemas.microsoft.com/office/drawing/2014/main" id="{9FCB4DFB-F1CA-4D54-8995-F4085783E807}"/>
              </a:ext>
            </a:extLst>
          </p:cNvPr>
          <p:cNvSpPr/>
          <p:nvPr/>
        </p:nvSpPr>
        <p:spPr bwMode="auto">
          <a:xfrm>
            <a:off x="5166927" y="3479737"/>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t>Memory optimized </a:t>
            </a:r>
            <a:b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t>for Dev/Test &amp; </a:t>
            </a:r>
            <a:r>
              <a:rPr kumimoji="0" lang="en-US" sz="1078" b="0" i="0" u="none" strike="noStrike" kern="0" cap="none" spc="0" normalizeH="0" baseline="0" noProof="0" dirty="0" err="1">
                <a:ln>
                  <a:noFill/>
                </a:ln>
                <a:solidFill>
                  <a:srgbClr val="595959"/>
                </a:solidFill>
                <a:effectLst/>
                <a:uLnTx/>
                <a:uFillTx/>
                <a:latin typeface="Segoe UI" panose="020B0502040204020203" pitchFamily="34" charset="0"/>
                <a:ea typeface="+mn-ea"/>
                <a:cs typeface="Segoe UI" panose="020B0502040204020203" pitchFamily="34" charset="0"/>
              </a:rPr>
              <a:t>PoC</a:t>
            </a: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t> HANA workloads</a:t>
            </a:r>
          </a:p>
        </p:txBody>
      </p:sp>
      <p:sp>
        <p:nvSpPr>
          <p:cNvPr id="97" name="Rectangle 96">
            <a:extLst>
              <a:ext uri="{FF2B5EF4-FFF2-40B4-BE49-F238E27FC236}">
                <a16:creationId xmlns:a16="http://schemas.microsoft.com/office/drawing/2014/main" id="{5FDCD2FB-EF12-4ECF-BC98-08691F7C1025}"/>
              </a:ext>
            </a:extLst>
          </p:cNvPr>
          <p:cNvSpPr/>
          <p:nvPr/>
        </p:nvSpPr>
        <p:spPr bwMode="auto">
          <a:xfrm>
            <a:off x="6686582" y="3492975"/>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t>Memory optimized </a:t>
            </a:r>
            <a:b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t>for Dev/Test &amp; </a:t>
            </a:r>
            <a:r>
              <a:rPr kumimoji="0" lang="en-US" sz="1078" b="0" i="0" u="none" strike="noStrike" kern="0" cap="none" spc="0" normalizeH="0" baseline="0" noProof="0" dirty="0" err="1">
                <a:ln>
                  <a:noFill/>
                </a:ln>
                <a:solidFill>
                  <a:srgbClr val="595959"/>
                </a:solidFill>
                <a:effectLst/>
                <a:uLnTx/>
                <a:uFillTx/>
                <a:latin typeface="Segoe UI" panose="020B0502040204020203" pitchFamily="34" charset="0"/>
                <a:ea typeface="+mn-ea"/>
                <a:cs typeface="Segoe UI" panose="020B0502040204020203" pitchFamily="34" charset="0"/>
              </a:rPr>
              <a:t>PoC</a:t>
            </a:r>
            <a:r>
              <a:rPr kumimoji="0" lang="en-US" sz="1078" b="0" i="0" u="none" strike="noStrike" kern="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rPr>
              <a:t> HANA workloads</a:t>
            </a:r>
          </a:p>
        </p:txBody>
      </p:sp>
      <p:grpSp>
        <p:nvGrpSpPr>
          <p:cNvPr id="109" name="Group 108">
            <a:extLst>
              <a:ext uri="{FF2B5EF4-FFF2-40B4-BE49-F238E27FC236}">
                <a16:creationId xmlns:a16="http://schemas.microsoft.com/office/drawing/2014/main" id="{479444D9-0698-48E4-A096-C9C80E4612A0}"/>
              </a:ext>
            </a:extLst>
          </p:cNvPr>
          <p:cNvGrpSpPr/>
          <p:nvPr/>
        </p:nvGrpSpPr>
        <p:grpSpPr>
          <a:xfrm>
            <a:off x="10302449" y="2308354"/>
            <a:ext cx="1066931" cy="1040913"/>
            <a:chOff x="9264169" y="3222110"/>
            <a:chExt cx="1048453" cy="1097034"/>
          </a:xfrm>
        </p:grpSpPr>
        <p:grpSp>
          <p:nvGrpSpPr>
            <p:cNvPr id="112" name="Group 111">
              <a:extLst>
                <a:ext uri="{FF2B5EF4-FFF2-40B4-BE49-F238E27FC236}">
                  <a16:creationId xmlns:a16="http://schemas.microsoft.com/office/drawing/2014/main" id="{299BE46C-3AD2-4AB7-A054-64AD74F93D29}"/>
                </a:ext>
              </a:extLst>
            </p:cNvPr>
            <p:cNvGrpSpPr/>
            <p:nvPr/>
          </p:nvGrpSpPr>
          <p:grpSpPr>
            <a:xfrm>
              <a:off x="9431186" y="3222110"/>
              <a:ext cx="714425" cy="687801"/>
              <a:chOff x="-1433513" y="941388"/>
              <a:chExt cx="255588" cy="246063"/>
            </a:xfrm>
          </p:grpSpPr>
          <p:sp>
            <p:nvSpPr>
              <p:cNvPr id="114" name="Rectangle 125">
                <a:extLst>
                  <a:ext uri="{FF2B5EF4-FFF2-40B4-BE49-F238E27FC236}">
                    <a16:creationId xmlns:a16="http://schemas.microsoft.com/office/drawing/2014/main" id="{CD4724D8-A887-4497-A54C-37DCE9F2B32A}"/>
                  </a:ext>
                </a:extLst>
              </p:cNvPr>
              <p:cNvSpPr>
                <a:spLocks noChangeArrowheads="1"/>
              </p:cNvSpPr>
              <p:nvPr/>
            </p:nvSpPr>
            <p:spPr bwMode="auto">
              <a:xfrm>
                <a:off x="-1433513" y="941388"/>
                <a:ext cx="255588" cy="246063"/>
              </a:xfrm>
              <a:prstGeom prst="rect">
                <a:avLst/>
              </a:prstGeom>
              <a:noFill/>
              <a:ln w="15875" cap="rnd">
                <a:solidFill>
                  <a:schemeClr val="tx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0C0"/>
                  </a:solidFill>
                  <a:effectLst/>
                  <a:uLnTx/>
                  <a:uFillTx/>
                  <a:latin typeface="Segoe UI"/>
                  <a:ea typeface="+mn-ea"/>
                  <a:cs typeface="+mn-cs"/>
                </a:endParaRPr>
              </a:p>
            </p:txBody>
          </p:sp>
          <p:sp>
            <p:nvSpPr>
              <p:cNvPr id="116" name="Rectangle 126">
                <a:extLst>
                  <a:ext uri="{FF2B5EF4-FFF2-40B4-BE49-F238E27FC236}">
                    <a16:creationId xmlns:a16="http://schemas.microsoft.com/office/drawing/2014/main" id="{9834E296-DECE-49E7-B77F-8B254B2E9067}"/>
                  </a:ext>
                </a:extLst>
              </p:cNvPr>
              <p:cNvSpPr>
                <a:spLocks noChangeArrowheads="1"/>
              </p:cNvSpPr>
              <p:nvPr/>
            </p:nvSpPr>
            <p:spPr bwMode="auto">
              <a:xfrm>
                <a:off x="-1414463" y="958850"/>
                <a:ext cx="219075" cy="207963"/>
              </a:xfrm>
              <a:prstGeom prst="rect">
                <a:avLst/>
              </a:prstGeom>
              <a:noFill/>
              <a:ln w="15875" cap="rnd">
                <a:solidFill>
                  <a:schemeClr val="tx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0C0"/>
                  </a:solidFill>
                  <a:effectLst/>
                  <a:uLnTx/>
                  <a:uFillTx/>
                  <a:latin typeface="Segoe UI"/>
                  <a:ea typeface="+mn-ea"/>
                  <a:cs typeface="+mn-cs"/>
                </a:endParaRPr>
              </a:p>
            </p:txBody>
          </p:sp>
          <p:sp>
            <p:nvSpPr>
              <p:cNvPr id="118" name="Rectangle 127">
                <a:extLst>
                  <a:ext uri="{FF2B5EF4-FFF2-40B4-BE49-F238E27FC236}">
                    <a16:creationId xmlns:a16="http://schemas.microsoft.com/office/drawing/2014/main" id="{B7B71311-64D5-440B-AB87-A6CE44FD5ABF}"/>
                  </a:ext>
                </a:extLst>
              </p:cNvPr>
              <p:cNvSpPr>
                <a:spLocks noChangeArrowheads="1"/>
              </p:cNvSpPr>
              <p:nvPr/>
            </p:nvSpPr>
            <p:spPr bwMode="auto">
              <a:xfrm>
                <a:off x="-1406525" y="971550"/>
                <a:ext cx="9525" cy="187325"/>
              </a:xfrm>
              <a:prstGeom prst="rect">
                <a:avLst/>
              </a:prstGeom>
              <a:solidFill>
                <a:schemeClr val="bg1"/>
              </a:solidFill>
              <a:ln w="9525" cap="rnd">
                <a:solidFill>
                  <a:schemeClr val="tx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0C0"/>
                  </a:solidFill>
                  <a:effectLst/>
                  <a:uLnTx/>
                  <a:uFillTx/>
                  <a:latin typeface="Segoe UI"/>
                  <a:ea typeface="+mn-ea"/>
                  <a:cs typeface="+mn-cs"/>
                </a:endParaRPr>
              </a:p>
            </p:txBody>
          </p:sp>
          <p:sp>
            <p:nvSpPr>
              <p:cNvPr id="119" name="Rectangle 128">
                <a:extLst>
                  <a:ext uri="{FF2B5EF4-FFF2-40B4-BE49-F238E27FC236}">
                    <a16:creationId xmlns:a16="http://schemas.microsoft.com/office/drawing/2014/main" id="{D2683CB0-6659-4FA1-AE58-546276E05F1E}"/>
                  </a:ext>
                </a:extLst>
              </p:cNvPr>
              <p:cNvSpPr>
                <a:spLocks noChangeArrowheads="1"/>
              </p:cNvSpPr>
              <p:nvPr/>
            </p:nvSpPr>
            <p:spPr bwMode="auto">
              <a:xfrm>
                <a:off x="-1390650" y="971550"/>
                <a:ext cx="6350" cy="187325"/>
              </a:xfrm>
              <a:prstGeom prst="rect">
                <a:avLst/>
              </a:prstGeom>
              <a:solidFill>
                <a:schemeClr val="bg1"/>
              </a:solidFill>
              <a:ln w="9525" cap="rnd">
                <a:solidFill>
                  <a:schemeClr val="tx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0C0"/>
                  </a:solidFill>
                  <a:effectLst/>
                  <a:uLnTx/>
                  <a:uFillTx/>
                  <a:latin typeface="Segoe UI"/>
                  <a:ea typeface="+mn-ea"/>
                  <a:cs typeface="+mn-cs"/>
                </a:endParaRPr>
              </a:p>
            </p:txBody>
          </p:sp>
          <p:sp>
            <p:nvSpPr>
              <p:cNvPr id="120" name="Rectangle 129">
                <a:extLst>
                  <a:ext uri="{FF2B5EF4-FFF2-40B4-BE49-F238E27FC236}">
                    <a16:creationId xmlns:a16="http://schemas.microsoft.com/office/drawing/2014/main" id="{86D38213-15B3-470C-9743-325B00832F22}"/>
                  </a:ext>
                </a:extLst>
              </p:cNvPr>
              <p:cNvSpPr>
                <a:spLocks noChangeArrowheads="1"/>
              </p:cNvSpPr>
              <p:nvPr/>
            </p:nvSpPr>
            <p:spPr bwMode="auto">
              <a:xfrm>
                <a:off x="-1374775" y="971550"/>
                <a:ext cx="6350" cy="187325"/>
              </a:xfrm>
              <a:prstGeom prst="rect">
                <a:avLst/>
              </a:prstGeom>
              <a:solidFill>
                <a:schemeClr val="bg1"/>
              </a:solidFill>
              <a:ln w="9525" cap="rnd">
                <a:solidFill>
                  <a:schemeClr val="tx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0C0"/>
                  </a:solidFill>
                  <a:effectLst/>
                  <a:uLnTx/>
                  <a:uFillTx/>
                  <a:latin typeface="Segoe UI"/>
                  <a:ea typeface="+mn-ea"/>
                  <a:cs typeface="+mn-cs"/>
                </a:endParaRPr>
              </a:p>
            </p:txBody>
          </p:sp>
          <p:sp>
            <p:nvSpPr>
              <p:cNvPr id="122" name="Rectangle 130">
                <a:extLst>
                  <a:ext uri="{FF2B5EF4-FFF2-40B4-BE49-F238E27FC236}">
                    <a16:creationId xmlns:a16="http://schemas.microsoft.com/office/drawing/2014/main" id="{A6793479-2806-4773-850A-7074A642A74F}"/>
                  </a:ext>
                </a:extLst>
              </p:cNvPr>
              <p:cNvSpPr>
                <a:spLocks noChangeArrowheads="1"/>
              </p:cNvSpPr>
              <p:nvPr/>
            </p:nvSpPr>
            <p:spPr bwMode="auto">
              <a:xfrm>
                <a:off x="-1358900" y="971550"/>
                <a:ext cx="6350" cy="187325"/>
              </a:xfrm>
              <a:prstGeom prst="rect">
                <a:avLst/>
              </a:prstGeom>
              <a:solidFill>
                <a:schemeClr val="bg1"/>
              </a:solidFill>
              <a:ln w="9525" cap="rnd">
                <a:solidFill>
                  <a:schemeClr val="tx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0C0"/>
                  </a:solidFill>
                  <a:effectLst/>
                  <a:uLnTx/>
                  <a:uFillTx/>
                  <a:latin typeface="Segoe UI"/>
                  <a:ea typeface="+mn-ea"/>
                  <a:cs typeface="+mn-cs"/>
                </a:endParaRPr>
              </a:p>
            </p:txBody>
          </p:sp>
          <p:sp>
            <p:nvSpPr>
              <p:cNvPr id="123" name="Rectangle 131">
                <a:extLst>
                  <a:ext uri="{FF2B5EF4-FFF2-40B4-BE49-F238E27FC236}">
                    <a16:creationId xmlns:a16="http://schemas.microsoft.com/office/drawing/2014/main" id="{CF169A1A-6911-4926-B184-8BA97F58988F}"/>
                  </a:ext>
                </a:extLst>
              </p:cNvPr>
              <p:cNvSpPr>
                <a:spLocks noChangeArrowheads="1"/>
              </p:cNvSpPr>
              <p:nvPr/>
            </p:nvSpPr>
            <p:spPr bwMode="auto">
              <a:xfrm>
                <a:off x="-1346200" y="971550"/>
                <a:ext cx="9525" cy="187325"/>
              </a:xfrm>
              <a:prstGeom prst="rect">
                <a:avLst/>
              </a:prstGeom>
              <a:solidFill>
                <a:schemeClr val="bg1"/>
              </a:solidFill>
              <a:ln w="9525" cap="rnd">
                <a:solidFill>
                  <a:schemeClr val="tx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0C0"/>
                  </a:solidFill>
                  <a:effectLst/>
                  <a:uLnTx/>
                  <a:uFillTx/>
                  <a:latin typeface="Segoe UI"/>
                  <a:ea typeface="+mn-ea"/>
                  <a:cs typeface="+mn-cs"/>
                </a:endParaRPr>
              </a:p>
            </p:txBody>
          </p:sp>
          <p:sp>
            <p:nvSpPr>
              <p:cNvPr id="136" name="Rectangle 132">
                <a:extLst>
                  <a:ext uri="{FF2B5EF4-FFF2-40B4-BE49-F238E27FC236}">
                    <a16:creationId xmlns:a16="http://schemas.microsoft.com/office/drawing/2014/main" id="{1423C0C6-441F-4E73-8992-8D75B95E83A5}"/>
                  </a:ext>
                </a:extLst>
              </p:cNvPr>
              <p:cNvSpPr>
                <a:spLocks noChangeArrowheads="1"/>
              </p:cNvSpPr>
              <p:nvPr/>
            </p:nvSpPr>
            <p:spPr bwMode="auto">
              <a:xfrm>
                <a:off x="-1330325" y="971550"/>
                <a:ext cx="7938" cy="187325"/>
              </a:xfrm>
              <a:prstGeom prst="rect">
                <a:avLst/>
              </a:prstGeom>
              <a:solidFill>
                <a:schemeClr val="bg1"/>
              </a:solidFill>
              <a:ln w="9525" cap="rnd">
                <a:solidFill>
                  <a:schemeClr val="tx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0C0"/>
                  </a:solidFill>
                  <a:effectLst/>
                  <a:uLnTx/>
                  <a:uFillTx/>
                  <a:latin typeface="Segoe UI"/>
                  <a:ea typeface="+mn-ea"/>
                  <a:cs typeface="+mn-cs"/>
                </a:endParaRPr>
              </a:p>
            </p:txBody>
          </p:sp>
          <p:sp>
            <p:nvSpPr>
              <p:cNvPr id="138" name="Oval 133">
                <a:extLst>
                  <a:ext uri="{FF2B5EF4-FFF2-40B4-BE49-F238E27FC236}">
                    <a16:creationId xmlns:a16="http://schemas.microsoft.com/office/drawing/2014/main" id="{8E0FFFC1-C53B-4C00-BB52-FECC8CD4DCFA}"/>
                  </a:ext>
                </a:extLst>
              </p:cNvPr>
              <p:cNvSpPr>
                <a:spLocks noChangeArrowheads="1"/>
              </p:cNvSpPr>
              <p:nvPr/>
            </p:nvSpPr>
            <p:spPr bwMode="auto">
              <a:xfrm>
                <a:off x="-1235075" y="985838"/>
                <a:ext cx="17463" cy="17463"/>
              </a:xfrm>
              <a:prstGeom prst="ellipse">
                <a:avLst/>
              </a:prstGeom>
              <a:solidFill>
                <a:schemeClr val="bg1"/>
              </a:solidFill>
              <a:ln w="9525">
                <a:solidFill>
                  <a:srgbClr val="000000"/>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0C0"/>
                  </a:solidFill>
                  <a:effectLst/>
                  <a:uLnTx/>
                  <a:uFillTx/>
                  <a:latin typeface="Segoe UI"/>
                  <a:ea typeface="+mn-ea"/>
                  <a:cs typeface="+mn-cs"/>
                </a:endParaRPr>
              </a:p>
            </p:txBody>
          </p:sp>
        </p:grpSp>
        <p:pic>
          <p:nvPicPr>
            <p:cNvPr id="113" name="Picture 112">
              <a:extLst>
                <a:ext uri="{FF2B5EF4-FFF2-40B4-BE49-F238E27FC236}">
                  <a16:creationId xmlns:a16="http://schemas.microsoft.com/office/drawing/2014/main" id="{2901277C-853C-41DF-B5C0-C679EF636C01}"/>
                </a:ext>
              </a:extLst>
            </p:cNvPr>
            <p:cNvPicPr>
              <a:picLocks noChangeAspect="1"/>
            </p:cNvPicPr>
            <p:nvPr/>
          </p:nvPicPr>
          <p:blipFill>
            <a:blip r:embed="rId4"/>
            <a:stretch>
              <a:fillRect/>
            </a:stretch>
          </p:blipFill>
          <p:spPr>
            <a:xfrm>
              <a:off x="9264169" y="4013345"/>
              <a:ext cx="1048453" cy="305799"/>
            </a:xfrm>
            <a:prstGeom prst="rect">
              <a:avLst/>
            </a:prstGeom>
            <a:ln>
              <a:noFill/>
            </a:ln>
          </p:spPr>
        </p:pic>
      </p:grpSp>
      <p:sp>
        <p:nvSpPr>
          <p:cNvPr id="140" name="Rectangular Callout 50">
            <a:extLst>
              <a:ext uri="{FF2B5EF4-FFF2-40B4-BE49-F238E27FC236}">
                <a16:creationId xmlns:a16="http://schemas.microsoft.com/office/drawing/2014/main" id="{25FB251A-E37B-4E90-9697-A17B965A1CED}"/>
              </a:ext>
            </a:extLst>
          </p:cNvPr>
          <p:cNvSpPr/>
          <p:nvPr/>
        </p:nvSpPr>
        <p:spPr bwMode="auto">
          <a:xfrm>
            <a:off x="1474065" y="1392520"/>
            <a:ext cx="8287378" cy="2531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Certified</a:t>
            </a:r>
          </a:p>
        </p:txBody>
      </p:sp>
      <p:sp>
        <p:nvSpPr>
          <p:cNvPr id="141" name="Rectangular Callout 50">
            <a:extLst>
              <a:ext uri="{FF2B5EF4-FFF2-40B4-BE49-F238E27FC236}">
                <a16:creationId xmlns:a16="http://schemas.microsoft.com/office/drawing/2014/main" id="{75714AA0-12DB-4FD9-8E22-A0F8E39DCE9D}"/>
              </a:ext>
            </a:extLst>
          </p:cNvPr>
          <p:cNvSpPr/>
          <p:nvPr/>
        </p:nvSpPr>
        <p:spPr bwMode="auto">
          <a:xfrm>
            <a:off x="5166927" y="1764500"/>
            <a:ext cx="6497445" cy="253100"/>
          </a:xfrm>
          <a:prstGeom prst="rect">
            <a:avLst/>
          </a:prstGeom>
          <a:solidFill>
            <a:schemeClr val="accent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Certified</a:t>
            </a:r>
          </a:p>
        </p:txBody>
      </p:sp>
      <p:cxnSp>
        <p:nvCxnSpPr>
          <p:cNvPr id="12" name="Straight Connector 11">
            <a:extLst>
              <a:ext uri="{FF2B5EF4-FFF2-40B4-BE49-F238E27FC236}">
                <a16:creationId xmlns:a16="http://schemas.microsoft.com/office/drawing/2014/main" id="{159AA99D-2B15-4632-B28A-6AC43ED6B380}"/>
              </a:ext>
            </a:extLst>
          </p:cNvPr>
          <p:cNvCxnSpPr>
            <a:cxnSpLocks/>
          </p:cNvCxnSpPr>
          <p:nvPr/>
        </p:nvCxnSpPr>
        <p:spPr>
          <a:xfrm flipH="1">
            <a:off x="1441629" y="4707228"/>
            <a:ext cx="13521" cy="1774911"/>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C0F6434-6E2B-4EC9-A64F-09D7E9745867}"/>
              </a:ext>
            </a:extLst>
          </p:cNvPr>
          <p:cNvCxnSpPr>
            <a:cxnSpLocks/>
          </p:cNvCxnSpPr>
          <p:nvPr/>
        </p:nvCxnSpPr>
        <p:spPr>
          <a:xfrm>
            <a:off x="2983867" y="4700789"/>
            <a:ext cx="0" cy="1781350"/>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50DE1B7-F120-49C2-9C07-40632B1CEBE3}"/>
              </a:ext>
            </a:extLst>
          </p:cNvPr>
          <p:cNvCxnSpPr>
            <a:cxnSpLocks/>
          </p:cNvCxnSpPr>
          <p:nvPr/>
        </p:nvCxnSpPr>
        <p:spPr>
          <a:xfrm>
            <a:off x="4012030" y="4694349"/>
            <a:ext cx="0" cy="1787790"/>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FD1C365-3FBD-400B-82CA-25D03A36F5BC}"/>
              </a:ext>
            </a:extLst>
          </p:cNvPr>
          <p:cNvCxnSpPr>
            <a:cxnSpLocks/>
          </p:cNvCxnSpPr>
          <p:nvPr/>
        </p:nvCxnSpPr>
        <p:spPr>
          <a:xfrm>
            <a:off x="5091709" y="4681470"/>
            <a:ext cx="0" cy="1800669"/>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46921E3-16BD-426A-B4ED-FF8EA4E5462A}"/>
              </a:ext>
            </a:extLst>
          </p:cNvPr>
          <p:cNvCxnSpPr>
            <a:cxnSpLocks/>
          </p:cNvCxnSpPr>
          <p:nvPr/>
        </p:nvCxnSpPr>
        <p:spPr>
          <a:xfrm>
            <a:off x="6551315" y="4713668"/>
            <a:ext cx="0" cy="1768471"/>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E710EDB-9F1E-4DFA-8510-4B2A5F186E1D}"/>
              </a:ext>
            </a:extLst>
          </p:cNvPr>
          <p:cNvCxnSpPr>
            <a:cxnSpLocks/>
          </p:cNvCxnSpPr>
          <p:nvPr/>
        </p:nvCxnSpPr>
        <p:spPr>
          <a:xfrm>
            <a:off x="8152589" y="4687910"/>
            <a:ext cx="0" cy="1794229"/>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3C63BD0-2B72-43F7-9AE3-6346D2399798}"/>
              </a:ext>
            </a:extLst>
          </p:cNvPr>
          <p:cNvCxnSpPr>
            <a:cxnSpLocks/>
          </p:cNvCxnSpPr>
          <p:nvPr/>
        </p:nvCxnSpPr>
        <p:spPr>
          <a:xfrm>
            <a:off x="9934167" y="4707228"/>
            <a:ext cx="0" cy="1774911"/>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C03A60C-B309-4275-80AF-FC0769BB8BC9}"/>
              </a:ext>
            </a:extLst>
          </p:cNvPr>
          <p:cNvCxnSpPr>
            <a:cxnSpLocks/>
          </p:cNvCxnSpPr>
          <p:nvPr/>
        </p:nvCxnSpPr>
        <p:spPr>
          <a:xfrm>
            <a:off x="11599835" y="4675031"/>
            <a:ext cx="0" cy="1807108"/>
          </a:xfrm>
          <a:prstGeom prst="line">
            <a:avLst/>
          </a:prstGeom>
          <a:ln>
            <a:solidFill>
              <a:srgbClr val="007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E1D420C6-6A9D-4B49-8D8B-0D3673E0D88A}"/>
              </a:ext>
            </a:extLst>
          </p:cNvPr>
          <p:cNvSpPr txBox="1"/>
          <p:nvPr/>
        </p:nvSpPr>
        <p:spPr>
          <a:xfrm>
            <a:off x="460608" y="4895613"/>
            <a:ext cx="678999" cy="399620"/>
          </a:xfrm>
          <a:prstGeom prst="rect">
            <a:avLst/>
          </a:prstGeom>
          <a:noFill/>
        </p:spPr>
        <p:txBody>
          <a:bodyPr wrap="none" lIns="89642" tIns="89642" rIns="89642" bIns="89642"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0070C0"/>
                </a:solidFill>
                <a:effectLst/>
                <a:uLnTx/>
                <a:uFillTx/>
                <a:latin typeface="Segoe UI"/>
                <a:ea typeface="+mn-ea"/>
                <a:cs typeface="+mn-cs"/>
              </a:rPr>
              <a:t>MAX:</a:t>
            </a:r>
          </a:p>
        </p:txBody>
      </p:sp>
    </p:spTree>
    <p:extLst>
      <p:ext uri="{BB962C8B-B14F-4D97-AF65-F5344CB8AC3E}">
        <p14:creationId xmlns:p14="http://schemas.microsoft.com/office/powerpoint/2010/main" val="322198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grpId="0" nodeType="withEffect">
                                  <p:stCondLst>
                                    <p:cond delay="25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par>
                                <p:cTn id="16" presetID="42" presetClass="path" presetSubtype="0" decel="100000" fill="hold" grpId="1" nodeType="withEffect">
                                  <p:stCondLst>
                                    <p:cond delay="250"/>
                                  </p:stCondLst>
                                  <p:childTnLst>
                                    <p:animMotion origin="layout" path="M 2.42788E-6 4.03087E-6 L 2.42788E-6 0.05038 " pathEditMode="relative" rAng="0" ptsTypes="AA">
                                      <p:cBhvr>
                                        <p:cTn id="17" dur="750" spd="-100000" fill="hold"/>
                                        <p:tgtEl>
                                          <p:spTgt spid="115"/>
                                        </p:tgtEl>
                                        <p:attrNameLst>
                                          <p:attrName>ppt_x</p:attrName>
                                          <p:attrName>ppt_y</p:attrName>
                                        </p:attrNameLst>
                                      </p:cBhvr>
                                      <p:rCtr x="0" y="2519"/>
                                    </p:animMotion>
                                  </p:childTnLst>
                                </p:cTn>
                              </p:par>
                              <p:par>
                                <p:cTn id="18" presetID="10" presetClass="entr" presetSubtype="0" fill="hold" grpId="0" nodeType="withEffect">
                                  <p:stCondLst>
                                    <p:cond delay="250"/>
                                  </p:stCondLst>
                                  <p:childTnLst>
                                    <p:set>
                                      <p:cBhvr>
                                        <p:cTn id="19" dur="1" fill="hold">
                                          <p:stCondLst>
                                            <p:cond delay="0"/>
                                          </p:stCondLst>
                                        </p:cTn>
                                        <p:tgtEl>
                                          <p:spTgt spid="133"/>
                                        </p:tgtEl>
                                        <p:attrNameLst>
                                          <p:attrName>style.visibility</p:attrName>
                                        </p:attrNameLst>
                                      </p:cBhvr>
                                      <p:to>
                                        <p:strVal val="visible"/>
                                      </p:to>
                                    </p:set>
                                    <p:animEffect transition="in" filter="fade">
                                      <p:cBhvr>
                                        <p:cTn id="20" dur="500"/>
                                        <p:tgtEl>
                                          <p:spTgt spid="133"/>
                                        </p:tgtEl>
                                      </p:cBhvr>
                                    </p:animEffect>
                                  </p:childTnLst>
                                </p:cTn>
                              </p:par>
                              <p:par>
                                <p:cTn id="21" presetID="42" presetClass="path" presetSubtype="0" decel="100000" fill="hold" grpId="1" nodeType="withEffect">
                                  <p:stCondLst>
                                    <p:cond delay="250"/>
                                  </p:stCondLst>
                                  <p:childTnLst>
                                    <p:animMotion origin="layout" path="M 1.43222E-6 -2.83704E-6 L 1.43222E-6 0.05039 " pathEditMode="relative" rAng="0" ptsTypes="AA">
                                      <p:cBhvr>
                                        <p:cTn id="22" dur="750" spd="-100000" fill="hold"/>
                                        <p:tgtEl>
                                          <p:spTgt spid="133"/>
                                        </p:tgtEl>
                                        <p:attrNameLst>
                                          <p:attrName>ppt_x</p:attrName>
                                          <p:attrName>ppt_y</p:attrName>
                                        </p:attrNameLst>
                                      </p:cBhvr>
                                      <p:rCtr x="0" y="2519"/>
                                    </p:animMotion>
                                  </p:childTnLst>
                                </p:cTn>
                              </p:par>
                              <p:par>
                                <p:cTn id="23" presetID="10" presetClass="entr" presetSubtype="0" fill="hold" grpId="0" nodeType="withEffect">
                                  <p:stCondLst>
                                    <p:cond delay="25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500"/>
                                        <p:tgtEl>
                                          <p:spTgt spid="134"/>
                                        </p:tgtEl>
                                      </p:cBhvr>
                                    </p:animEffect>
                                  </p:childTnLst>
                                </p:cTn>
                              </p:par>
                              <p:par>
                                <p:cTn id="26" presetID="42" presetClass="path" presetSubtype="0" decel="100000" fill="hold" grpId="1" nodeType="withEffect">
                                  <p:stCondLst>
                                    <p:cond delay="250"/>
                                  </p:stCondLst>
                                  <p:childTnLst>
                                    <p:animMotion origin="layout" path="M 3.11463E-7 -1.67499E-6 L 3.11463E-7 0.05039 " pathEditMode="relative" rAng="0" ptsTypes="AA">
                                      <p:cBhvr>
                                        <p:cTn id="27" dur="750" spd="-100000" fill="hold"/>
                                        <p:tgtEl>
                                          <p:spTgt spid="134"/>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135"/>
                                        </p:tgtEl>
                                        <p:attrNameLst>
                                          <p:attrName>style.visibility</p:attrName>
                                        </p:attrNameLst>
                                      </p:cBhvr>
                                      <p:to>
                                        <p:strVal val="visible"/>
                                      </p:to>
                                    </p:set>
                                    <p:animEffect transition="in" filter="fade">
                                      <p:cBhvr>
                                        <p:cTn id="30" dur="500"/>
                                        <p:tgtEl>
                                          <p:spTgt spid="135"/>
                                        </p:tgtEl>
                                      </p:cBhvr>
                                    </p:animEffect>
                                  </p:childTnLst>
                                </p:cTn>
                              </p:par>
                              <p:par>
                                <p:cTn id="31" presetID="42" presetClass="path" presetSubtype="0" decel="100000" fill="hold" grpId="1" nodeType="withEffect">
                                  <p:stCondLst>
                                    <p:cond delay="250"/>
                                  </p:stCondLst>
                                  <p:childTnLst>
                                    <p:animMotion origin="layout" path="M 3.07633E-6 -1.67499E-6 L 3.07633E-6 0.05039 " pathEditMode="relative" rAng="0" ptsTypes="AA">
                                      <p:cBhvr>
                                        <p:cTn id="32" dur="750" spd="-100000" fill="hold"/>
                                        <p:tgtEl>
                                          <p:spTgt spid="135"/>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500"/>
                                        <p:tgtEl>
                                          <p:spTgt spid="139"/>
                                        </p:tgtEl>
                                      </p:cBhvr>
                                    </p:animEffect>
                                  </p:childTnLst>
                                </p:cTn>
                              </p:par>
                              <p:par>
                                <p:cTn id="36" presetID="42" presetClass="path" presetSubtype="0" decel="100000" fill="hold" grpId="1" nodeType="withEffect">
                                  <p:stCondLst>
                                    <p:cond delay="250"/>
                                  </p:stCondLst>
                                  <p:childTnLst>
                                    <p:animMotion origin="layout" path="M 4.36048E-6 -1.94734E-6 L 4.36048E-6 0.05039 " pathEditMode="relative" rAng="0" ptsTypes="AA">
                                      <p:cBhvr>
                                        <p:cTn id="37" dur="750" spd="-100000" fill="hold"/>
                                        <p:tgtEl>
                                          <p:spTgt spid="139"/>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42" presetClass="path" presetSubtype="0" decel="100000" fill="hold" grpId="1" nodeType="withEffect">
                                  <p:stCondLst>
                                    <p:cond delay="250"/>
                                  </p:stCondLst>
                                  <p:childTnLst>
                                    <p:animMotion origin="layout" path="M -1.37605E-6 -1.94734E-6 L -1.37605E-6 0.05039 " pathEditMode="relative" rAng="0" ptsTypes="AA">
                                      <p:cBhvr>
                                        <p:cTn id="42" dur="750" spd="-100000" fill="hold"/>
                                        <p:tgtEl>
                                          <p:spTgt spid="97"/>
                                        </p:tgtEl>
                                        <p:attrNameLst>
                                          <p:attrName>ppt_x</p:attrName>
                                          <p:attrName>ppt_y</p:attrName>
                                        </p:attrNameLst>
                                      </p:cBhvr>
                                      <p:rCtr x="0" y="2519"/>
                                    </p:animMotion>
                                  </p:childTnLst>
                                </p:cTn>
                              </p:par>
                            </p:childTnLst>
                          </p:cTn>
                        </p:par>
                        <p:par>
                          <p:cTn id="43" fill="hold">
                            <p:stCondLst>
                              <p:cond delay="2000"/>
                            </p:stCondLst>
                            <p:childTnLst>
                              <p:par>
                                <p:cTn id="44" presetID="2" presetClass="entr" presetSubtype="4"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additive="base">
                                        <p:cTn id="46" dur="500" fill="hold"/>
                                        <p:tgtEl>
                                          <p:spTgt spid="15"/>
                                        </p:tgtEl>
                                        <p:attrNameLst>
                                          <p:attrName>ppt_x</p:attrName>
                                        </p:attrNameLst>
                                      </p:cBhvr>
                                      <p:tavLst>
                                        <p:tav tm="0">
                                          <p:val>
                                            <p:strVal val="#ppt_x"/>
                                          </p:val>
                                        </p:tav>
                                        <p:tav tm="100000">
                                          <p:val>
                                            <p:strVal val="#ppt_x"/>
                                          </p:val>
                                        </p:tav>
                                      </p:tavLst>
                                    </p:anim>
                                    <p:anim calcmode="lin" valueType="num">
                                      <p:cBhvr additive="base">
                                        <p:cTn id="47" dur="500" fill="hold"/>
                                        <p:tgtEl>
                                          <p:spTgt spid="1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32"/>
                                        </p:tgtEl>
                                        <p:attrNameLst>
                                          <p:attrName>style.visibility</p:attrName>
                                        </p:attrNameLst>
                                      </p:cBhvr>
                                      <p:to>
                                        <p:strVal val="visible"/>
                                      </p:to>
                                    </p:set>
                                    <p:anim calcmode="lin" valueType="num">
                                      <p:cBhvr additive="base">
                                        <p:cTn id="50" dur="500" fill="hold"/>
                                        <p:tgtEl>
                                          <p:spTgt spid="132"/>
                                        </p:tgtEl>
                                        <p:attrNameLst>
                                          <p:attrName>ppt_x</p:attrName>
                                        </p:attrNameLst>
                                      </p:cBhvr>
                                      <p:tavLst>
                                        <p:tav tm="0">
                                          <p:val>
                                            <p:strVal val="#ppt_x"/>
                                          </p:val>
                                        </p:tav>
                                        <p:tav tm="100000">
                                          <p:val>
                                            <p:strVal val="#ppt_x"/>
                                          </p:val>
                                        </p:tav>
                                      </p:tavLst>
                                    </p:anim>
                                    <p:anim calcmode="lin" valueType="num">
                                      <p:cBhvr additive="base">
                                        <p:cTn id="51" dur="500" fill="hold"/>
                                        <p:tgtEl>
                                          <p:spTgt spid="132"/>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additive="base">
                                        <p:cTn id="54" dur="500" fill="hold"/>
                                        <p:tgtEl>
                                          <p:spTgt spid="14"/>
                                        </p:tgtEl>
                                        <p:attrNameLst>
                                          <p:attrName>ppt_x</p:attrName>
                                        </p:attrNameLst>
                                      </p:cBhvr>
                                      <p:tavLst>
                                        <p:tav tm="0">
                                          <p:val>
                                            <p:strVal val="#ppt_x"/>
                                          </p:val>
                                        </p:tav>
                                        <p:tav tm="100000">
                                          <p:val>
                                            <p:strVal val="#ppt_x"/>
                                          </p:val>
                                        </p:tav>
                                      </p:tavLst>
                                    </p:anim>
                                    <p:anim calcmode="lin" valueType="num">
                                      <p:cBhvr additive="base">
                                        <p:cTn id="55" dur="500" fill="hold"/>
                                        <p:tgtEl>
                                          <p:spTgt spid="14"/>
                                        </p:tgtEl>
                                        <p:attrNameLst>
                                          <p:attrName>ppt_y</p:attrName>
                                        </p:attrNameLst>
                                      </p:cBhvr>
                                      <p:tavLst>
                                        <p:tav tm="0">
                                          <p:val>
                                            <p:strVal val="1+#ppt_h/2"/>
                                          </p:val>
                                        </p:tav>
                                        <p:tav tm="100000">
                                          <p:val>
                                            <p:strVal val="#ppt_y"/>
                                          </p:val>
                                        </p:tav>
                                      </p:tavLst>
                                    </p:anim>
                                  </p:childTnLst>
                                </p:cTn>
                              </p:par>
                            </p:childTnLst>
                          </p:cTn>
                        </p:par>
                        <p:par>
                          <p:cTn id="56" fill="hold">
                            <p:stCondLst>
                              <p:cond delay="2500"/>
                            </p:stCondLst>
                            <p:childTnLst>
                              <p:par>
                                <p:cTn id="57" presetID="2" presetClass="entr" presetSubtype="4" fill="hold" grpId="0" nodeType="afterEffect">
                                  <p:stCondLst>
                                    <p:cond delay="0"/>
                                  </p:stCondLst>
                                  <p:childTnLst>
                                    <p:set>
                                      <p:cBhvr>
                                        <p:cTn id="58" dur="1" fill="hold">
                                          <p:stCondLst>
                                            <p:cond delay="0"/>
                                          </p:stCondLst>
                                        </p:cTn>
                                        <p:tgtEl>
                                          <p:spTgt spid="179"/>
                                        </p:tgtEl>
                                        <p:attrNameLst>
                                          <p:attrName>style.visibility</p:attrName>
                                        </p:attrNameLst>
                                      </p:cBhvr>
                                      <p:to>
                                        <p:strVal val="visible"/>
                                      </p:to>
                                    </p:set>
                                    <p:anim calcmode="lin" valueType="num">
                                      <p:cBhvr additive="base">
                                        <p:cTn id="59" dur="500" fill="hold"/>
                                        <p:tgtEl>
                                          <p:spTgt spid="179"/>
                                        </p:tgtEl>
                                        <p:attrNameLst>
                                          <p:attrName>ppt_x</p:attrName>
                                        </p:attrNameLst>
                                      </p:cBhvr>
                                      <p:tavLst>
                                        <p:tav tm="0">
                                          <p:val>
                                            <p:strVal val="#ppt_x"/>
                                          </p:val>
                                        </p:tav>
                                        <p:tav tm="100000">
                                          <p:val>
                                            <p:strVal val="#ppt_x"/>
                                          </p:val>
                                        </p:tav>
                                      </p:tavLst>
                                    </p:anim>
                                    <p:anim calcmode="lin" valueType="num">
                                      <p:cBhvr additive="base">
                                        <p:cTn id="60"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33" grpId="0"/>
      <p:bldP spid="133" grpId="1"/>
      <p:bldP spid="15" grpId="0"/>
      <p:bldP spid="132" grpId="0"/>
      <p:bldP spid="134" grpId="0"/>
      <p:bldP spid="134" grpId="1"/>
      <p:bldP spid="135" grpId="0"/>
      <p:bldP spid="135" grpId="1"/>
      <p:bldP spid="139" grpId="0"/>
      <p:bldP spid="139" grpId="1"/>
      <p:bldP spid="97" grpId="0"/>
      <p:bldP spid="97" grpId="1"/>
      <p:bldP spid="1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pPr algn="ctr"/>
            <a:r>
              <a:rPr lang="de-DE" dirty="0">
                <a:solidFill>
                  <a:schemeClr val="tx1"/>
                </a:solidFill>
                <a:ea typeface="+mj-ea"/>
                <a:cs typeface="Calibri Light" panose="020F0302020204030204" pitchFamily="34" charset="0"/>
              </a:rPr>
              <a:t>SAP on Azure - Scenarios and Benefits</a:t>
            </a:r>
          </a:p>
        </p:txBody>
      </p:sp>
      <p:sp>
        <p:nvSpPr>
          <p:cNvPr id="113" name="Rectangle 112"/>
          <p:cNvSpPr/>
          <p:nvPr/>
        </p:nvSpPr>
        <p:spPr>
          <a:xfrm>
            <a:off x="1202695" y="3790717"/>
            <a:ext cx="2452478" cy="1331740"/>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76523"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9F958F">
                    <a:lumMod val="75000"/>
                  </a:srgbClr>
                </a:solidFill>
                <a:effectLst/>
                <a:uLnTx/>
                <a:uFillTx/>
                <a:latin typeface="Segoe Light"/>
                <a:ea typeface="+mn-ea"/>
                <a:cs typeface="+mn-cs"/>
              </a:rPr>
              <a:t>Quick provisioning of development and test environments with the ability to stop the environments any time</a:t>
            </a:r>
          </a:p>
        </p:txBody>
      </p:sp>
      <p:sp>
        <p:nvSpPr>
          <p:cNvPr id="138" name="TextBox 137"/>
          <p:cNvSpPr txBox="1"/>
          <p:nvPr/>
        </p:nvSpPr>
        <p:spPr>
          <a:xfrm>
            <a:off x="1466590" y="3094281"/>
            <a:ext cx="1938893" cy="713657"/>
          </a:xfrm>
          <a:prstGeom prst="rect">
            <a:avLst/>
          </a:prstGeom>
          <a:noFill/>
        </p:spPr>
        <p:txBody>
          <a:bodyPr wrap="square" rtlCol="0">
            <a:spAutoFit/>
          </a:bodyPr>
          <a:lstStyle/>
          <a:p>
            <a:pPr marL="0" marR="0" lvl="0" indent="0" algn="ctr" defTabSz="976523" rtl="0" eaLnBrk="1" fontAlgn="auto" latinLnBrk="0" hangingPunct="1">
              <a:lnSpc>
                <a:spcPct val="90000"/>
              </a:lnSpc>
              <a:spcBef>
                <a:spcPts val="0"/>
              </a:spcBef>
              <a:spcAft>
                <a:spcPts val="0"/>
              </a:spcAft>
              <a:buClrTx/>
              <a:buSzTx/>
              <a:buFontTx/>
              <a:buNone/>
              <a:tabLst/>
              <a:defRPr/>
            </a:pPr>
            <a:r>
              <a:rPr kumimoji="0" lang="de-DE" sz="2243"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Development and Test</a:t>
            </a:r>
          </a:p>
        </p:txBody>
      </p:sp>
      <p:sp>
        <p:nvSpPr>
          <p:cNvPr id="139" name="Rectangle 138"/>
          <p:cNvSpPr/>
          <p:nvPr/>
        </p:nvSpPr>
        <p:spPr>
          <a:xfrm>
            <a:off x="4071782" y="3807626"/>
            <a:ext cx="2068561" cy="624021"/>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9F958F">
                    <a:lumMod val="75000"/>
                  </a:srgbClr>
                </a:solidFill>
                <a:effectLst/>
                <a:uLnTx/>
                <a:uFillTx/>
                <a:latin typeface="Segoe Light"/>
                <a:ea typeface="+mn-ea"/>
                <a:cs typeface="+mn-cs"/>
              </a:rPr>
              <a:t>“All in”. Deploy entire SAP system landscapes to Azure and deliver on cloud-first vision</a:t>
            </a:r>
          </a:p>
        </p:txBody>
      </p:sp>
      <p:sp>
        <p:nvSpPr>
          <p:cNvPr id="142" name="TextBox 141"/>
          <p:cNvSpPr txBox="1"/>
          <p:nvPr/>
        </p:nvSpPr>
        <p:spPr>
          <a:xfrm>
            <a:off x="4150943" y="3112650"/>
            <a:ext cx="2009158" cy="713657"/>
          </a:xfrm>
          <a:prstGeom prst="rect">
            <a:avLst/>
          </a:prstGeom>
          <a:noFill/>
        </p:spPr>
        <p:txBody>
          <a:bodyPr wrap="square" rtlCol="0">
            <a:spAutoFit/>
          </a:bodyPr>
          <a:lstStyle/>
          <a:p>
            <a:pPr marL="0" marR="0" lvl="0" indent="0" algn="ctr" defTabSz="976523" rtl="0" eaLnBrk="1" fontAlgn="auto" latinLnBrk="0" hangingPunct="1">
              <a:lnSpc>
                <a:spcPct val="90000"/>
              </a:lnSpc>
              <a:spcBef>
                <a:spcPts val="0"/>
              </a:spcBef>
              <a:spcAft>
                <a:spcPts val="0"/>
              </a:spcAft>
              <a:buClrTx/>
              <a:buSzTx/>
              <a:buFontTx/>
              <a:buNone/>
              <a:tabLst/>
              <a:defRPr/>
            </a:pPr>
            <a:r>
              <a:rPr kumimoji="0" lang="de-DE" sz="2243"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Production environments</a:t>
            </a:r>
          </a:p>
        </p:txBody>
      </p:sp>
      <p:sp>
        <p:nvSpPr>
          <p:cNvPr id="143" name="Rectangle 142"/>
          <p:cNvSpPr/>
          <p:nvPr/>
        </p:nvSpPr>
        <p:spPr>
          <a:xfrm>
            <a:off x="6745872" y="3812202"/>
            <a:ext cx="2009127" cy="1089443"/>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7652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9F958F">
                    <a:lumMod val="75000"/>
                  </a:srgbClr>
                </a:solidFill>
                <a:effectLst/>
                <a:uLnTx/>
                <a:uFillTx/>
                <a:latin typeface="Segoe Light"/>
                <a:ea typeface="+mn-ea"/>
                <a:cs typeface="+mn-cs"/>
              </a:rPr>
              <a:t>Keep environments for recovery purposes without additional cost</a:t>
            </a:r>
            <a:endParaRPr kumimoji="0" lang="de-DE" sz="1400" b="0" i="0" u="none" strike="noStrike" kern="0" cap="none" spc="0" normalizeH="0" baseline="0" noProof="0">
              <a:ln>
                <a:noFill/>
              </a:ln>
              <a:solidFill>
                <a:srgbClr val="9F958F">
                  <a:lumMod val="75000"/>
                </a:srgbClr>
              </a:solidFill>
              <a:effectLst/>
              <a:uLnTx/>
              <a:uFillTx/>
              <a:latin typeface="Segoe Light"/>
              <a:ea typeface="+mn-ea"/>
              <a:cs typeface="+mn-cs"/>
            </a:endParaRPr>
          </a:p>
        </p:txBody>
      </p:sp>
      <p:sp>
        <p:nvSpPr>
          <p:cNvPr id="144" name="TextBox 143"/>
          <p:cNvSpPr txBox="1"/>
          <p:nvPr/>
        </p:nvSpPr>
        <p:spPr>
          <a:xfrm>
            <a:off x="6772971" y="3123707"/>
            <a:ext cx="1835355" cy="644535"/>
          </a:xfrm>
          <a:prstGeom prst="rect">
            <a:avLst/>
          </a:prstGeom>
          <a:noFill/>
        </p:spPr>
        <p:txBody>
          <a:bodyPr wrap="square" rtlCol="0">
            <a:spAutoFit/>
          </a:bodyPr>
          <a:lstStyle/>
          <a:p>
            <a:pPr marL="0" marR="0" lvl="0" indent="0" algn="ctr" defTabSz="976523" rtl="0" eaLnBrk="1" fontAlgn="auto" latinLnBrk="0" hangingPunct="1">
              <a:lnSpc>
                <a:spcPct val="80000"/>
              </a:lnSpc>
              <a:spcBef>
                <a:spcPts val="0"/>
              </a:spcBef>
              <a:spcAft>
                <a:spcPts val="0"/>
              </a:spcAft>
              <a:buClrTx/>
              <a:buSzTx/>
              <a:buFontTx/>
              <a:buNone/>
              <a:tabLst/>
              <a:defRPr/>
            </a:pPr>
            <a:r>
              <a:rPr kumimoji="0" lang="de-DE" sz="2243"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Disaster Recovery</a:t>
            </a:r>
          </a:p>
        </p:txBody>
      </p:sp>
      <p:sp>
        <p:nvSpPr>
          <p:cNvPr id="145" name="Rectangle 144"/>
          <p:cNvSpPr/>
          <p:nvPr/>
        </p:nvSpPr>
        <p:spPr>
          <a:xfrm>
            <a:off x="8942842" y="3589659"/>
            <a:ext cx="1829338" cy="624021"/>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76523" rtl="0"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9F958F">
                    <a:lumMod val="75000"/>
                  </a:srgbClr>
                </a:solidFill>
                <a:effectLst/>
                <a:uLnTx/>
                <a:uFillTx/>
                <a:latin typeface="Segoe Light"/>
                <a:ea typeface="+mn-ea"/>
                <a:cs typeface="+mn-cs"/>
              </a:rPr>
              <a:t>Archive data and the corresponding SAP systems audit-proof without running costs and always available</a:t>
            </a:r>
          </a:p>
        </p:txBody>
      </p:sp>
      <p:sp>
        <p:nvSpPr>
          <p:cNvPr id="148" name="TextBox 147"/>
          <p:cNvSpPr txBox="1"/>
          <p:nvPr/>
        </p:nvSpPr>
        <p:spPr>
          <a:xfrm>
            <a:off x="8996559" y="3175490"/>
            <a:ext cx="1809769" cy="446201"/>
          </a:xfrm>
          <a:prstGeom prst="rect">
            <a:avLst/>
          </a:prstGeom>
          <a:noFill/>
        </p:spPr>
        <p:txBody>
          <a:bodyPr wrap="square" rtlCol="0">
            <a:spAutoFit/>
          </a:bodyPr>
          <a:lstStyle/>
          <a:p>
            <a:pPr marL="0" marR="0" lvl="0" indent="0" algn="ctr" defTabSz="976523" rtl="0" eaLnBrk="1" fontAlgn="auto" latinLnBrk="0" hangingPunct="1">
              <a:lnSpc>
                <a:spcPct val="100000"/>
              </a:lnSpc>
              <a:spcBef>
                <a:spcPts val="0"/>
              </a:spcBef>
              <a:spcAft>
                <a:spcPts val="0"/>
              </a:spcAft>
              <a:buClrTx/>
              <a:buSzTx/>
              <a:buFontTx/>
              <a:buNone/>
              <a:tabLst/>
              <a:defRPr/>
            </a:pPr>
            <a:r>
              <a:rPr kumimoji="0" lang="de-DE" sz="2243"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rPr>
              <a:t>Archiving</a:t>
            </a:r>
          </a:p>
        </p:txBody>
      </p:sp>
      <p:cxnSp>
        <p:nvCxnSpPr>
          <p:cNvPr id="149" name="Straight Connector 148"/>
          <p:cNvCxnSpPr/>
          <p:nvPr/>
        </p:nvCxnSpPr>
        <p:spPr>
          <a:xfrm>
            <a:off x="3734332" y="2517070"/>
            <a:ext cx="1" cy="2339245"/>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6517357" y="2515423"/>
            <a:ext cx="1" cy="2339245"/>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8830618" y="2541010"/>
            <a:ext cx="1" cy="2339245"/>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64" name="Picture 1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74268" y="2566058"/>
            <a:ext cx="884660" cy="491476"/>
          </a:xfrm>
          <a:prstGeom prst="rect">
            <a:avLst/>
          </a:prstGeom>
        </p:spPr>
      </p:pic>
      <p:pic>
        <p:nvPicPr>
          <p:cNvPr id="166" name="Picture 1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9637801" y="2668828"/>
            <a:ext cx="469556" cy="599088"/>
          </a:xfrm>
          <a:prstGeom prst="rect">
            <a:avLst/>
          </a:prstGeom>
        </p:spPr>
      </p:pic>
      <p:pic>
        <p:nvPicPr>
          <p:cNvPr id="167" name="Picture 1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82067" y="2504943"/>
            <a:ext cx="472669" cy="618764"/>
          </a:xfrm>
          <a:prstGeom prst="rect">
            <a:avLst/>
          </a:prstGeom>
        </p:spPr>
      </p:pic>
      <p:pic>
        <p:nvPicPr>
          <p:cNvPr id="168" name="Picture 16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28317" y="2445702"/>
            <a:ext cx="857772" cy="615836"/>
          </a:xfrm>
          <a:prstGeom prst="rect">
            <a:avLst/>
          </a:prstGeom>
        </p:spPr>
      </p:pic>
      <p:sp>
        <p:nvSpPr>
          <p:cNvPr id="171" name="Down Arrow 13"/>
          <p:cNvSpPr/>
          <p:nvPr/>
        </p:nvSpPr>
        <p:spPr bwMode="auto">
          <a:xfrm>
            <a:off x="9707906" y="2491166"/>
            <a:ext cx="348913" cy="343854"/>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a:ea typeface="Segoe UI" pitchFamily="34" charset="0"/>
              <a:cs typeface="Segoe UI" pitchFamily="34" charset="0"/>
            </a:endParaRPr>
          </a:p>
        </p:txBody>
      </p:sp>
    </p:spTree>
    <p:extLst>
      <p:ext uri="{BB962C8B-B14F-4D97-AF65-F5344CB8AC3E}">
        <p14:creationId xmlns:p14="http://schemas.microsoft.com/office/powerpoint/2010/main" val="199145038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94D964B-3F3E-4F49-9DE0-93E96BD6EBBA}"/>
              </a:ext>
            </a:extLst>
          </p:cNvPr>
          <p:cNvSpPr/>
          <p:nvPr/>
        </p:nvSpPr>
        <p:spPr>
          <a:xfrm>
            <a:off x="2021662" y="6019139"/>
            <a:ext cx="8201672" cy="228273"/>
          </a:xfrm>
          <a:prstGeom prst="rect">
            <a:avLst/>
          </a:prstGeom>
          <a:solidFill>
            <a:srgbClr val="FFFFFF"/>
          </a:solidFill>
          <a:ln w="19050" cap="flat" cmpd="sng" algn="ctr">
            <a:solidFill>
              <a:srgbClr val="FFFFFF">
                <a:lumMod val="85000"/>
              </a:srgbClr>
            </a:solid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endParaRPr kumimoji="0" lang="en-US" sz="3137" b="0" i="0" u="none" strike="noStrike" kern="0" cap="none" spc="0" normalizeH="0" baseline="0" noProof="0">
              <a:ln>
                <a:noFill/>
              </a:ln>
              <a:solidFill>
                <a:srgbClr val="FFFFFF"/>
              </a:solidFill>
              <a:effectLst/>
              <a:uLnTx/>
              <a:uFillTx/>
              <a:latin typeface="Segoe UI Semilight"/>
              <a:ea typeface="+mn-ea"/>
              <a:cs typeface="+mn-cs"/>
            </a:endParaRPr>
          </a:p>
        </p:txBody>
      </p:sp>
      <p:sp>
        <p:nvSpPr>
          <p:cNvPr id="71" name="Rectangle 70">
            <a:extLst>
              <a:ext uri="{FF2B5EF4-FFF2-40B4-BE49-F238E27FC236}">
                <a16:creationId xmlns:a16="http://schemas.microsoft.com/office/drawing/2014/main" id="{1AB4CDB3-0805-4A6C-A2DC-785554FEBB70}"/>
              </a:ext>
            </a:extLst>
          </p:cNvPr>
          <p:cNvSpPr/>
          <p:nvPr/>
        </p:nvSpPr>
        <p:spPr bwMode="auto">
          <a:xfrm>
            <a:off x="269241" y="1120093"/>
            <a:ext cx="11655840" cy="5298067"/>
          </a:xfrm>
          <a:prstGeom prst="rect">
            <a:avLst/>
          </a:prstGeom>
          <a:noFill/>
          <a:ln w="19050"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2" name="Rectangle 71">
            <a:extLst>
              <a:ext uri="{FF2B5EF4-FFF2-40B4-BE49-F238E27FC236}">
                <a16:creationId xmlns:a16="http://schemas.microsoft.com/office/drawing/2014/main" id="{C43F59F7-37D7-4743-97DA-0E9A207C3E0E}"/>
              </a:ext>
            </a:extLst>
          </p:cNvPr>
          <p:cNvSpPr/>
          <p:nvPr/>
        </p:nvSpPr>
        <p:spPr>
          <a:xfrm>
            <a:off x="455204" y="1320398"/>
            <a:ext cx="1380494" cy="4927014"/>
          </a:xfrm>
          <a:prstGeom prst="rect">
            <a:avLst/>
          </a:prstGeom>
          <a:solidFill>
            <a:srgbClr val="FFFFFF"/>
          </a:solidFill>
          <a:ln w="19050" cap="flat" cmpd="sng" algn="ctr">
            <a:solidFill>
              <a:srgbClr val="FFFFFF">
                <a:lumMod val="85000"/>
              </a:srgbClr>
            </a:solid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endParaRPr kumimoji="0" lang="en-US" sz="3137" b="0" i="0" u="none" strike="noStrike" kern="0" cap="none" spc="0" normalizeH="0" baseline="0" noProof="0">
              <a:ln>
                <a:noFill/>
              </a:ln>
              <a:solidFill>
                <a:srgbClr val="FFFFFF"/>
              </a:solidFill>
              <a:effectLst/>
              <a:uLnTx/>
              <a:uFillTx/>
              <a:latin typeface="Segoe UI Semilight"/>
              <a:ea typeface="+mn-ea"/>
              <a:cs typeface="+mn-cs"/>
            </a:endParaRPr>
          </a:p>
        </p:txBody>
      </p:sp>
      <p:sp>
        <p:nvSpPr>
          <p:cNvPr id="73" name="Rounded Rectangle 83">
            <a:extLst>
              <a:ext uri="{FF2B5EF4-FFF2-40B4-BE49-F238E27FC236}">
                <a16:creationId xmlns:a16="http://schemas.microsoft.com/office/drawing/2014/main" id="{EE76992B-975B-4C39-8CE2-93FA4CD2FF3D}"/>
              </a:ext>
            </a:extLst>
          </p:cNvPr>
          <p:cNvSpPr/>
          <p:nvPr/>
        </p:nvSpPr>
        <p:spPr>
          <a:xfrm>
            <a:off x="535698" y="4485839"/>
            <a:ext cx="1219138" cy="488232"/>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ERP,</a:t>
            </a:r>
          </a:p>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Industry Add-ons</a:t>
            </a:r>
          </a:p>
        </p:txBody>
      </p:sp>
      <p:sp>
        <p:nvSpPr>
          <p:cNvPr id="74" name="Rounded Rectangle 84">
            <a:extLst>
              <a:ext uri="{FF2B5EF4-FFF2-40B4-BE49-F238E27FC236}">
                <a16:creationId xmlns:a16="http://schemas.microsoft.com/office/drawing/2014/main" id="{E08DC1AB-F26A-42B4-B654-34AF88562F95}"/>
              </a:ext>
            </a:extLst>
          </p:cNvPr>
          <p:cNvSpPr/>
          <p:nvPr/>
        </p:nvSpPr>
        <p:spPr>
          <a:xfrm>
            <a:off x="535698" y="3556089"/>
            <a:ext cx="1219138" cy="293042"/>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Non-SAP</a:t>
            </a:r>
          </a:p>
        </p:txBody>
      </p:sp>
      <p:sp>
        <p:nvSpPr>
          <p:cNvPr id="75" name="Rounded Rectangle 109">
            <a:extLst>
              <a:ext uri="{FF2B5EF4-FFF2-40B4-BE49-F238E27FC236}">
                <a16:creationId xmlns:a16="http://schemas.microsoft.com/office/drawing/2014/main" id="{3D129A1B-2441-4125-88D8-AC53C94622CD}"/>
              </a:ext>
            </a:extLst>
          </p:cNvPr>
          <p:cNvSpPr/>
          <p:nvPr/>
        </p:nvSpPr>
        <p:spPr>
          <a:xfrm>
            <a:off x="535698" y="2549993"/>
            <a:ext cx="1219138" cy="293041"/>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a:t>
            </a:r>
          </a:p>
        </p:txBody>
      </p:sp>
      <p:sp>
        <p:nvSpPr>
          <p:cNvPr id="76" name="Rectangle 75">
            <a:extLst>
              <a:ext uri="{FF2B5EF4-FFF2-40B4-BE49-F238E27FC236}">
                <a16:creationId xmlns:a16="http://schemas.microsoft.com/office/drawing/2014/main" id="{3533F928-D601-43BE-9C77-656044403340}"/>
              </a:ext>
            </a:extLst>
          </p:cNvPr>
          <p:cNvSpPr/>
          <p:nvPr/>
        </p:nvSpPr>
        <p:spPr bwMode="auto">
          <a:xfrm>
            <a:off x="455204" y="1306360"/>
            <a:ext cx="1400279" cy="5264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On-premises</a:t>
            </a:r>
          </a:p>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Multi-Vendor</a:t>
            </a:r>
          </a:p>
        </p:txBody>
      </p:sp>
      <p:sp>
        <p:nvSpPr>
          <p:cNvPr id="77" name="Database_EFC7" title="Icon of a cylinder">
            <a:extLst>
              <a:ext uri="{FF2B5EF4-FFF2-40B4-BE49-F238E27FC236}">
                <a16:creationId xmlns:a16="http://schemas.microsoft.com/office/drawing/2014/main" id="{4939630C-796F-492C-AB29-9FC668BB3B9E}"/>
              </a:ext>
            </a:extLst>
          </p:cNvPr>
          <p:cNvSpPr>
            <a:spLocks noChangeAspect="1" noEditPoints="1"/>
          </p:cNvSpPr>
          <p:nvPr/>
        </p:nvSpPr>
        <p:spPr bwMode="auto">
          <a:xfrm>
            <a:off x="964968" y="5263345"/>
            <a:ext cx="360597" cy="46871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78" name="building_5" title="Icon of tall buildings">
            <a:extLst>
              <a:ext uri="{FF2B5EF4-FFF2-40B4-BE49-F238E27FC236}">
                <a16:creationId xmlns:a16="http://schemas.microsoft.com/office/drawing/2014/main" id="{69AD64B5-A1FC-4A3B-9ED9-C45A74B52C49}"/>
              </a:ext>
            </a:extLst>
          </p:cNvPr>
          <p:cNvSpPr>
            <a:spLocks noChangeAspect="1" noEditPoints="1"/>
          </p:cNvSpPr>
          <p:nvPr/>
        </p:nvSpPr>
        <p:spPr bwMode="auto">
          <a:xfrm>
            <a:off x="923202" y="4019343"/>
            <a:ext cx="444130" cy="4823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79" name="Graphic 78">
            <a:extLst>
              <a:ext uri="{FF2B5EF4-FFF2-40B4-BE49-F238E27FC236}">
                <a16:creationId xmlns:a16="http://schemas.microsoft.com/office/drawing/2014/main" id="{B095216C-0677-4C08-9635-19AB01AEF10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8556" y="2083327"/>
            <a:ext cx="473424" cy="473424"/>
          </a:xfrm>
          <a:prstGeom prst="rect">
            <a:avLst/>
          </a:prstGeom>
        </p:spPr>
      </p:pic>
      <p:pic>
        <p:nvPicPr>
          <p:cNvPr id="80" name="Graphic 79">
            <a:extLst>
              <a:ext uri="{FF2B5EF4-FFF2-40B4-BE49-F238E27FC236}">
                <a16:creationId xmlns:a16="http://schemas.microsoft.com/office/drawing/2014/main" id="{2AAD0B31-C4BD-422F-A321-FDF963C697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166" y="3014361"/>
            <a:ext cx="330204" cy="534153"/>
          </a:xfrm>
          <a:prstGeom prst="rect">
            <a:avLst/>
          </a:prstGeom>
        </p:spPr>
      </p:pic>
      <p:grpSp>
        <p:nvGrpSpPr>
          <p:cNvPr id="81" name="Group 80">
            <a:extLst>
              <a:ext uri="{FF2B5EF4-FFF2-40B4-BE49-F238E27FC236}">
                <a16:creationId xmlns:a16="http://schemas.microsoft.com/office/drawing/2014/main" id="{AF4532AE-CFD2-4AD2-8034-688D63A49B62}"/>
              </a:ext>
            </a:extLst>
          </p:cNvPr>
          <p:cNvGrpSpPr/>
          <p:nvPr/>
        </p:nvGrpSpPr>
        <p:grpSpPr>
          <a:xfrm>
            <a:off x="1942254" y="1280816"/>
            <a:ext cx="2397936" cy="452456"/>
            <a:chOff x="1981200" y="1367271"/>
            <a:chExt cx="2446020" cy="461529"/>
          </a:xfrm>
        </p:grpSpPr>
        <p:sp>
          <p:nvSpPr>
            <p:cNvPr id="82" name="Oval 81">
              <a:extLst>
                <a:ext uri="{FF2B5EF4-FFF2-40B4-BE49-F238E27FC236}">
                  <a16:creationId xmlns:a16="http://schemas.microsoft.com/office/drawing/2014/main" id="{3A0E78D7-A5B3-47A7-BD0B-8AE0FFFA6006}"/>
                </a:ext>
              </a:extLst>
            </p:cNvPr>
            <p:cNvSpPr/>
            <p:nvPr/>
          </p:nvSpPr>
          <p:spPr bwMode="auto">
            <a:xfrm>
              <a:off x="1981200" y="1483360"/>
              <a:ext cx="345440" cy="345440"/>
            </a:xfrm>
            <a:prstGeom prst="ellipse">
              <a:avLst/>
            </a:prstGeom>
            <a:solidFill>
              <a:srgbClr val="FFFFFF"/>
            </a:solid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A</a:t>
              </a:r>
              <a:endParaRPr kumimoji="0" lang="en-IN" sz="1568" b="0" i="0" u="none" strike="noStrike" kern="0" cap="none" spc="0" normalizeH="0" baseline="0" noProof="0" err="1">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83" name="Straight Arrow Connector 82">
              <a:extLst>
                <a:ext uri="{FF2B5EF4-FFF2-40B4-BE49-F238E27FC236}">
                  <a16:creationId xmlns:a16="http://schemas.microsoft.com/office/drawing/2014/main" id="{425210E7-F2C0-478A-A42A-060B1CD52FF4}"/>
                </a:ext>
              </a:extLst>
            </p:cNvPr>
            <p:cNvCxnSpPr>
              <a:cxnSpLocks/>
            </p:cNvCxnSpPr>
            <p:nvPr/>
          </p:nvCxnSpPr>
          <p:spPr>
            <a:xfrm>
              <a:off x="2313940" y="1656080"/>
              <a:ext cx="2113280" cy="0"/>
            </a:xfrm>
            <a:prstGeom prst="straightConnector1">
              <a:avLst/>
            </a:prstGeom>
            <a:noFill/>
            <a:ln w="19050" cap="flat" cmpd="sng" algn="ctr">
              <a:solidFill>
                <a:srgbClr val="000000"/>
              </a:solidFill>
              <a:prstDash val="solid"/>
              <a:headEnd type="none"/>
              <a:tailEnd type="arrow"/>
            </a:ln>
            <a:effectLst/>
          </p:spPr>
        </p:cxnSp>
        <p:sp>
          <p:nvSpPr>
            <p:cNvPr id="84" name="Rounded Rectangle 109">
              <a:extLst>
                <a:ext uri="{FF2B5EF4-FFF2-40B4-BE49-F238E27FC236}">
                  <a16:creationId xmlns:a16="http://schemas.microsoft.com/office/drawing/2014/main" id="{41A2B241-414E-49E0-9263-BB9C7E7BD388}"/>
                </a:ext>
              </a:extLst>
            </p:cNvPr>
            <p:cNvSpPr/>
            <p:nvPr/>
          </p:nvSpPr>
          <p:spPr>
            <a:xfrm>
              <a:off x="2148839" y="1367271"/>
              <a:ext cx="2001091" cy="275542"/>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IN"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Lift and Shift to Cloud</a:t>
              </a:r>
            </a:p>
          </p:txBody>
        </p:sp>
      </p:grpSp>
      <p:sp>
        <p:nvSpPr>
          <p:cNvPr id="85" name="Oval 84">
            <a:extLst>
              <a:ext uri="{FF2B5EF4-FFF2-40B4-BE49-F238E27FC236}">
                <a16:creationId xmlns:a16="http://schemas.microsoft.com/office/drawing/2014/main" id="{6316A5AA-1594-47CF-8DCD-F8BB6C577277}"/>
              </a:ext>
            </a:extLst>
          </p:cNvPr>
          <p:cNvSpPr/>
          <p:nvPr/>
        </p:nvSpPr>
        <p:spPr bwMode="auto">
          <a:xfrm>
            <a:off x="1942254" y="2686969"/>
            <a:ext cx="338649" cy="338649"/>
          </a:xfrm>
          <a:prstGeom prst="ellipse">
            <a:avLst/>
          </a:prstGeom>
          <a:solidFill>
            <a:srgbClr val="FFFFFF"/>
          </a:solid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B</a:t>
            </a:r>
            <a:endParaRPr kumimoji="0" lang="en-IN" sz="1568" b="0" i="0" u="none" strike="noStrike" kern="0" cap="none" spc="0" normalizeH="0" baseline="0" noProof="0" err="1">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86" name="Straight Arrow Connector 85">
            <a:extLst>
              <a:ext uri="{FF2B5EF4-FFF2-40B4-BE49-F238E27FC236}">
                <a16:creationId xmlns:a16="http://schemas.microsoft.com/office/drawing/2014/main" id="{A86649EC-CB46-49A7-842F-B90C94B3A1DA}"/>
              </a:ext>
            </a:extLst>
          </p:cNvPr>
          <p:cNvCxnSpPr>
            <a:cxnSpLocks/>
          </p:cNvCxnSpPr>
          <p:nvPr/>
        </p:nvCxnSpPr>
        <p:spPr>
          <a:xfrm>
            <a:off x="2268453" y="2856293"/>
            <a:ext cx="2071737" cy="0"/>
          </a:xfrm>
          <a:prstGeom prst="straightConnector1">
            <a:avLst/>
          </a:prstGeom>
          <a:noFill/>
          <a:ln w="19050" cap="flat" cmpd="sng" algn="ctr">
            <a:solidFill>
              <a:srgbClr val="000000"/>
            </a:solidFill>
            <a:prstDash val="solid"/>
            <a:headEnd type="none"/>
            <a:tailEnd type="arrow"/>
          </a:ln>
          <a:effectLst/>
        </p:spPr>
      </p:cxnSp>
      <p:sp>
        <p:nvSpPr>
          <p:cNvPr id="87" name="Rounded Rectangle 109">
            <a:extLst>
              <a:ext uri="{FF2B5EF4-FFF2-40B4-BE49-F238E27FC236}">
                <a16:creationId xmlns:a16="http://schemas.microsoft.com/office/drawing/2014/main" id="{E4A46C57-BFC9-4A2A-881F-D4B07544156F}"/>
              </a:ext>
            </a:extLst>
          </p:cNvPr>
          <p:cNvSpPr/>
          <p:nvPr/>
        </p:nvSpPr>
        <p:spPr>
          <a:xfrm>
            <a:off x="2223990" y="2573162"/>
            <a:ext cx="1961754" cy="270125"/>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IN"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Lift and Migrate to Cloud</a:t>
            </a:r>
          </a:p>
        </p:txBody>
      </p:sp>
      <p:sp>
        <p:nvSpPr>
          <p:cNvPr id="88" name="Oval 87">
            <a:extLst>
              <a:ext uri="{FF2B5EF4-FFF2-40B4-BE49-F238E27FC236}">
                <a16:creationId xmlns:a16="http://schemas.microsoft.com/office/drawing/2014/main" id="{70C8CAFB-B71C-4157-A609-220DDB42505E}"/>
              </a:ext>
            </a:extLst>
          </p:cNvPr>
          <p:cNvSpPr/>
          <p:nvPr/>
        </p:nvSpPr>
        <p:spPr bwMode="auto">
          <a:xfrm>
            <a:off x="1942254" y="4555585"/>
            <a:ext cx="338649" cy="338649"/>
          </a:xfrm>
          <a:prstGeom prst="ellipse">
            <a:avLst/>
          </a:prstGeom>
          <a:solidFill>
            <a:srgbClr val="FFFFFF"/>
          </a:solid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C</a:t>
            </a:r>
            <a:endParaRPr kumimoji="0" lang="en-IN" sz="1568" b="0" i="0" u="none" strike="noStrike" kern="0" cap="none" spc="0" normalizeH="0" baseline="0" noProof="0" err="1">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89" name="Straight Arrow Connector 88">
            <a:extLst>
              <a:ext uri="{FF2B5EF4-FFF2-40B4-BE49-F238E27FC236}">
                <a16:creationId xmlns:a16="http://schemas.microsoft.com/office/drawing/2014/main" id="{77C07306-E4C2-40C9-8BDA-3F57DD68782D}"/>
              </a:ext>
            </a:extLst>
          </p:cNvPr>
          <p:cNvCxnSpPr>
            <a:cxnSpLocks/>
          </p:cNvCxnSpPr>
          <p:nvPr/>
        </p:nvCxnSpPr>
        <p:spPr>
          <a:xfrm>
            <a:off x="2268453" y="4724910"/>
            <a:ext cx="4096163" cy="0"/>
          </a:xfrm>
          <a:prstGeom prst="straightConnector1">
            <a:avLst/>
          </a:prstGeom>
          <a:noFill/>
          <a:ln w="19050" cap="flat" cmpd="sng" algn="ctr">
            <a:solidFill>
              <a:srgbClr val="000000"/>
            </a:solidFill>
            <a:prstDash val="solid"/>
            <a:headEnd type="none"/>
            <a:tailEnd type="arrow"/>
          </a:ln>
          <a:effectLst/>
        </p:spPr>
      </p:cxnSp>
      <p:sp>
        <p:nvSpPr>
          <p:cNvPr id="90" name="Rounded Rectangle 109">
            <a:extLst>
              <a:ext uri="{FF2B5EF4-FFF2-40B4-BE49-F238E27FC236}">
                <a16:creationId xmlns:a16="http://schemas.microsoft.com/office/drawing/2014/main" id="{F508CB60-1A8E-4F58-AE7A-C690A89E97EA}"/>
              </a:ext>
            </a:extLst>
          </p:cNvPr>
          <p:cNvSpPr/>
          <p:nvPr/>
        </p:nvSpPr>
        <p:spPr>
          <a:xfrm>
            <a:off x="2200514" y="4449249"/>
            <a:ext cx="3861026" cy="270125"/>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IN"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Lift and Shift/Migrate to Cloud, Migrate part to HANA</a:t>
            </a:r>
          </a:p>
        </p:txBody>
      </p:sp>
      <p:sp>
        <p:nvSpPr>
          <p:cNvPr id="91" name="Oval 90">
            <a:extLst>
              <a:ext uri="{FF2B5EF4-FFF2-40B4-BE49-F238E27FC236}">
                <a16:creationId xmlns:a16="http://schemas.microsoft.com/office/drawing/2014/main" id="{C55A52F5-A5EA-4872-BE0F-2CA031C3DDBA}"/>
              </a:ext>
            </a:extLst>
          </p:cNvPr>
          <p:cNvSpPr/>
          <p:nvPr/>
        </p:nvSpPr>
        <p:spPr bwMode="auto">
          <a:xfrm>
            <a:off x="1942254" y="5524573"/>
            <a:ext cx="338649" cy="338649"/>
          </a:xfrm>
          <a:prstGeom prst="ellipse">
            <a:avLst/>
          </a:prstGeom>
          <a:solidFill>
            <a:srgbClr val="FFFFFF"/>
          </a:solidFill>
          <a:ln w="1905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a:t>
            </a:r>
            <a:endParaRPr kumimoji="0" lang="en-IN" sz="1568" b="0" i="0" u="none" strike="noStrike" kern="0" cap="none" spc="0" normalizeH="0" baseline="0" noProof="0" err="1">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92" name="Straight Arrow Connector 91">
            <a:extLst>
              <a:ext uri="{FF2B5EF4-FFF2-40B4-BE49-F238E27FC236}">
                <a16:creationId xmlns:a16="http://schemas.microsoft.com/office/drawing/2014/main" id="{29F51827-D948-47D7-B167-6F98F66A1171}"/>
              </a:ext>
            </a:extLst>
          </p:cNvPr>
          <p:cNvCxnSpPr>
            <a:cxnSpLocks/>
          </p:cNvCxnSpPr>
          <p:nvPr/>
        </p:nvCxnSpPr>
        <p:spPr>
          <a:xfrm>
            <a:off x="2268453" y="5693898"/>
            <a:ext cx="6853317" cy="0"/>
          </a:xfrm>
          <a:prstGeom prst="straightConnector1">
            <a:avLst/>
          </a:prstGeom>
          <a:noFill/>
          <a:ln w="19050" cap="flat" cmpd="sng" algn="ctr">
            <a:solidFill>
              <a:srgbClr val="000000"/>
            </a:solidFill>
            <a:prstDash val="solid"/>
            <a:headEnd type="none"/>
            <a:tailEnd type="arrow"/>
          </a:ln>
          <a:effectLst/>
        </p:spPr>
      </p:cxnSp>
      <p:sp>
        <p:nvSpPr>
          <p:cNvPr id="93" name="Rounded Rectangle 109">
            <a:extLst>
              <a:ext uri="{FF2B5EF4-FFF2-40B4-BE49-F238E27FC236}">
                <a16:creationId xmlns:a16="http://schemas.microsoft.com/office/drawing/2014/main" id="{E9B983D5-D8E3-4F44-BD34-E240895591C1}"/>
              </a:ext>
            </a:extLst>
          </p:cNvPr>
          <p:cNvSpPr/>
          <p:nvPr/>
        </p:nvSpPr>
        <p:spPr>
          <a:xfrm>
            <a:off x="2200513" y="5418236"/>
            <a:ext cx="6904091" cy="270125"/>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IN"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Transformation to S/4HANA and Cloud: Consolidation or (selective) Re-implementation or Greenfield</a:t>
            </a:r>
          </a:p>
        </p:txBody>
      </p:sp>
      <p:cxnSp>
        <p:nvCxnSpPr>
          <p:cNvPr id="94" name="Straight Arrow Connector 93">
            <a:extLst>
              <a:ext uri="{FF2B5EF4-FFF2-40B4-BE49-F238E27FC236}">
                <a16:creationId xmlns:a16="http://schemas.microsoft.com/office/drawing/2014/main" id="{2D13D7AF-6A64-4866-895B-E5325135E305}"/>
              </a:ext>
            </a:extLst>
          </p:cNvPr>
          <p:cNvCxnSpPr>
            <a:cxnSpLocks/>
          </p:cNvCxnSpPr>
          <p:nvPr/>
        </p:nvCxnSpPr>
        <p:spPr>
          <a:xfrm>
            <a:off x="5829594" y="3304950"/>
            <a:ext cx="1249923" cy="0"/>
          </a:xfrm>
          <a:prstGeom prst="straightConnector1">
            <a:avLst/>
          </a:prstGeom>
          <a:noFill/>
          <a:ln w="19050" cap="flat" cmpd="sng" algn="ctr">
            <a:solidFill>
              <a:srgbClr val="000000"/>
            </a:solidFill>
            <a:prstDash val="solid"/>
            <a:headEnd type="none"/>
            <a:tailEnd type="arrow"/>
          </a:ln>
          <a:effectLst/>
        </p:spPr>
      </p:cxnSp>
      <p:sp>
        <p:nvSpPr>
          <p:cNvPr id="95" name="Rounded Rectangle 109">
            <a:extLst>
              <a:ext uri="{FF2B5EF4-FFF2-40B4-BE49-F238E27FC236}">
                <a16:creationId xmlns:a16="http://schemas.microsoft.com/office/drawing/2014/main" id="{02B27EE9-521C-4604-9B22-8B78175E6AFC}"/>
              </a:ext>
            </a:extLst>
          </p:cNvPr>
          <p:cNvSpPr/>
          <p:nvPr/>
        </p:nvSpPr>
        <p:spPr>
          <a:xfrm>
            <a:off x="5425601" y="3021819"/>
            <a:ext cx="1961754" cy="270125"/>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IN"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Migrate to HANA</a:t>
            </a:r>
          </a:p>
        </p:txBody>
      </p:sp>
      <p:cxnSp>
        <p:nvCxnSpPr>
          <p:cNvPr id="96" name="Straight Arrow Connector 95">
            <a:extLst>
              <a:ext uri="{FF2B5EF4-FFF2-40B4-BE49-F238E27FC236}">
                <a16:creationId xmlns:a16="http://schemas.microsoft.com/office/drawing/2014/main" id="{939B5D73-9B85-46E9-93D0-90F4A9FE385D}"/>
              </a:ext>
            </a:extLst>
          </p:cNvPr>
          <p:cNvCxnSpPr>
            <a:cxnSpLocks/>
          </p:cNvCxnSpPr>
          <p:nvPr/>
        </p:nvCxnSpPr>
        <p:spPr>
          <a:xfrm>
            <a:off x="5832435" y="1780317"/>
            <a:ext cx="4391780" cy="0"/>
          </a:xfrm>
          <a:prstGeom prst="straightConnector1">
            <a:avLst/>
          </a:prstGeom>
          <a:noFill/>
          <a:ln w="19050" cap="flat" cmpd="sng" algn="ctr">
            <a:solidFill>
              <a:srgbClr val="000000"/>
            </a:solidFill>
            <a:prstDash val="solid"/>
            <a:headEnd type="none"/>
            <a:tailEnd type="arrow"/>
          </a:ln>
          <a:effectLst/>
        </p:spPr>
      </p:cxnSp>
      <p:sp>
        <p:nvSpPr>
          <p:cNvPr id="97" name="Rounded Rectangle 109">
            <a:extLst>
              <a:ext uri="{FF2B5EF4-FFF2-40B4-BE49-F238E27FC236}">
                <a16:creationId xmlns:a16="http://schemas.microsoft.com/office/drawing/2014/main" id="{CD6CC8C7-DF91-464E-921A-CCCFE02514E8}"/>
              </a:ext>
            </a:extLst>
          </p:cNvPr>
          <p:cNvSpPr/>
          <p:nvPr/>
        </p:nvSpPr>
        <p:spPr>
          <a:xfrm>
            <a:off x="5794847" y="1539462"/>
            <a:ext cx="4482024" cy="185873"/>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IN"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Migration to HANA, Conversion to S/4HANA</a:t>
            </a:r>
          </a:p>
        </p:txBody>
      </p:sp>
      <p:cxnSp>
        <p:nvCxnSpPr>
          <p:cNvPr id="98" name="Straight Arrow Connector 97">
            <a:extLst>
              <a:ext uri="{FF2B5EF4-FFF2-40B4-BE49-F238E27FC236}">
                <a16:creationId xmlns:a16="http://schemas.microsoft.com/office/drawing/2014/main" id="{6071E97E-8854-42D2-B1EC-AE1EA9B7CD64}"/>
              </a:ext>
            </a:extLst>
          </p:cNvPr>
          <p:cNvCxnSpPr>
            <a:cxnSpLocks/>
          </p:cNvCxnSpPr>
          <p:nvPr/>
        </p:nvCxnSpPr>
        <p:spPr>
          <a:xfrm>
            <a:off x="8581418" y="3753162"/>
            <a:ext cx="1718148" cy="0"/>
          </a:xfrm>
          <a:prstGeom prst="straightConnector1">
            <a:avLst/>
          </a:prstGeom>
          <a:noFill/>
          <a:ln w="19050" cap="flat" cmpd="sng" algn="ctr">
            <a:solidFill>
              <a:srgbClr val="000000"/>
            </a:solidFill>
            <a:prstDash val="solid"/>
            <a:headEnd type="none"/>
            <a:tailEnd type="arrow"/>
          </a:ln>
          <a:effectLst/>
        </p:spPr>
      </p:cxnSp>
      <p:sp>
        <p:nvSpPr>
          <p:cNvPr id="99" name="Rounded Rectangle 109">
            <a:extLst>
              <a:ext uri="{FF2B5EF4-FFF2-40B4-BE49-F238E27FC236}">
                <a16:creationId xmlns:a16="http://schemas.microsoft.com/office/drawing/2014/main" id="{C8EA563F-FB6E-4DAD-91FE-61E3EAD81123}"/>
              </a:ext>
            </a:extLst>
          </p:cNvPr>
          <p:cNvSpPr/>
          <p:nvPr/>
        </p:nvSpPr>
        <p:spPr>
          <a:xfrm>
            <a:off x="8511865" y="3399597"/>
            <a:ext cx="1961754" cy="270125"/>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IN"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Conversion to S/4HANA </a:t>
            </a:r>
            <a:br>
              <a:rPr kumimoji="0" lang="en-IN"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IN"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or BW/4HANA</a:t>
            </a:r>
          </a:p>
        </p:txBody>
      </p:sp>
      <p:grpSp>
        <p:nvGrpSpPr>
          <p:cNvPr id="100" name="Group 99">
            <a:extLst>
              <a:ext uri="{FF2B5EF4-FFF2-40B4-BE49-F238E27FC236}">
                <a16:creationId xmlns:a16="http://schemas.microsoft.com/office/drawing/2014/main" id="{440189D8-7E04-473E-A4C6-D4688E4C7BB8}"/>
              </a:ext>
            </a:extLst>
          </p:cNvPr>
          <p:cNvGrpSpPr/>
          <p:nvPr/>
        </p:nvGrpSpPr>
        <p:grpSpPr>
          <a:xfrm>
            <a:off x="4393061" y="1297955"/>
            <a:ext cx="1977564" cy="3056726"/>
            <a:chOff x="4481151" y="1232354"/>
            <a:chExt cx="2017218" cy="3118020"/>
          </a:xfrm>
        </p:grpSpPr>
        <p:sp>
          <p:nvSpPr>
            <p:cNvPr id="101" name="Rectangle 100">
              <a:extLst>
                <a:ext uri="{FF2B5EF4-FFF2-40B4-BE49-F238E27FC236}">
                  <a16:creationId xmlns:a16="http://schemas.microsoft.com/office/drawing/2014/main" id="{3A6D594B-4F1C-4046-AADC-BE30AED3165C}"/>
                </a:ext>
              </a:extLst>
            </p:cNvPr>
            <p:cNvSpPr/>
            <p:nvPr/>
          </p:nvSpPr>
          <p:spPr>
            <a:xfrm>
              <a:off x="4488303" y="1237665"/>
              <a:ext cx="1408176" cy="3112709"/>
            </a:xfrm>
            <a:prstGeom prst="rect">
              <a:avLst/>
            </a:prstGeom>
            <a:solidFill>
              <a:srgbClr val="FFFFFF"/>
            </a:solidFill>
            <a:ln w="19050" cap="flat" cmpd="sng" algn="ctr">
              <a:solidFill>
                <a:srgbClr val="FFFFFF">
                  <a:lumMod val="85000"/>
                </a:srgbClr>
              </a:solid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endParaRPr kumimoji="0" lang="en-US" sz="3137"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2" name="Rectangle 101">
              <a:extLst>
                <a:ext uri="{FF2B5EF4-FFF2-40B4-BE49-F238E27FC236}">
                  <a16:creationId xmlns:a16="http://schemas.microsoft.com/office/drawing/2014/main" id="{D5B330E7-2540-4EB3-AA15-0FA5E2BA95AA}"/>
                </a:ext>
              </a:extLst>
            </p:cNvPr>
            <p:cNvSpPr/>
            <p:nvPr/>
          </p:nvSpPr>
          <p:spPr bwMode="auto">
            <a:xfrm>
              <a:off x="4481151" y="1232354"/>
              <a:ext cx="1428359" cy="4874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SAP </a:t>
              </a:r>
              <a:r>
                <a:rPr kumimoji="0" lang="en-US" sz="1176" b="0" i="0" u="none" strike="noStrike" kern="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AnyDB</a:t>
              </a:r>
              <a:r>
                <a:rPr kumimoji="0" lang="en-US" sz="117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on Azure</a:t>
              </a:r>
            </a:p>
          </p:txBody>
        </p:sp>
        <p:sp>
          <p:nvSpPr>
            <p:cNvPr id="103" name="cloud" title="Icon of a cloud">
              <a:extLst>
                <a:ext uri="{FF2B5EF4-FFF2-40B4-BE49-F238E27FC236}">
                  <a16:creationId xmlns:a16="http://schemas.microsoft.com/office/drawing/2014/main" id="{473CB226-2781-405C-9D65-22E9D71CE36C}"/>
                </a:ext>
              </a:extLst>
            </p:cNvPr>
            <p:cNvSpPr>
              <a:spLocks noChangeAspect="1"/>
            </p:cNvSpPr>
            <p:nvPr/>
          </p:nvSpPr>
          <p:spPr bwMode="auto">
            <a:xfrm>
              <a:off x="4612695" y="1881509"/>
              <a:ext cx="482299" cy="3072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Rounded Rectangle 84">
              <a:extLst>
                <a:ext uri="{FF2B5EF4-FFF2-40B4-BE49-F238E27FC236}">
                  <a16:creationId xmlns:a16="http://schemas.microsoft.com/office/drawing/2014/main" id="{C4C73D78-359B-4E2D-A4B8-C54EAE371972}"/>
                </a:ext>
              </a:extLst>
            </p:cNvPr>
            <p:cNvSpPr/>
            <p:nvPr/>
          </p:nvSpPr>
          <p:spPr>
            <a:xfrm>
              <a:off x="5081428" y="1912204"/>
              <a:ext cx="1416941" cy="257298"/>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Non-SAP, </a:t>
              </a: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Custom</a:t>
              </a:r>
            </a:p>
          </p:txBody>
        </p:sp>
        <p:sp>
          <p:nvSpPr>
            <p:cNvPr id="105" name="Rounded Rectangle 109">
              <a:extLst>
                <a:ext uri="{FF2B5EF4-FFF2-40B4-BE49-F238E27FC236}">
                  <a16:creationId xmlns:a16="http://schemas.microsoft.com/office/drawing/2014/main" id="{0379116B-3612-4D74-8A2A-5B0B7F515D9F}"/>
                </a:ext>
              </a:extLst>
            </p:cNvPr>
            <p:cNvSpPr/>
            <p:nvPr/>
          </p:nvSpPr>
          <p:spPr>
            <a:xfrm>
              <a:off x="5081428" y="2555686"/>
              <a:ext cx="1243584" cy="298917"/>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a:t>
              </a:r>
            </a:p>
          </p:txBody>
        </p:sp>
        <p:pic>
          <p:nvPicPr>
            <p:cNvPr id="106" name="Graphic 105">
              <a:extLst>
                <a:ext uri="{FF2B5EF4-FFF2-40B4-BE49-F238E27FC236}">
                  <a16:creationId xmlns:a16="http://schemas.microsoft.com/office/drawing/2014/main" id="{6B330785-F288-4C24-AFB6-9511FF2268E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12695" y="2447504"/>
              <a:ext cx="412299" cy="412299"/>
            </a:xfrm>
            <a:prstGeom prst="rect">
              <a:avLst/>
            </a:prstGeom>
          </p:spPr>
        </p:pic>
        <p:sp>
          <p:nvSpPr>
            <p:cNvPr id="107" name="Rounded Rectangle 83">
              <a:extLst>
                <a:ext uri="{FF2B5EF4-FFF2-40B4-BE49-F238E27FC236}">
                  <a16:creationId xmlns:a16="http://schemas.microsoft.com/office/drawing/2014/main" id="{C7103592-B3DC-4714-ADD5-B5FB0D02AE1B}"/>
                </a:ext>
              </a:extLst>
            </p:cNvPr>
            <p:cNvSpPr/>
            <p:nvPr/>
          </p:nvSpPr>
          <p:spPr>
            <a:xfrm>
              <a:off x="5081428" y="3035095"/>
              <a:ext cx="1243584" cy="498022"/>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ERP,</a:t>
              </a: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Industry </a:t>
              </a:r>
              <a:br>
                <a:rPr kumimoji="0" lang="en-US" sz="68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Add-ons</a:t>
              </a:r>
            </a:p>
          </p:txBody>
        </p:sp>
        <p:sp>
          <p:nvSpPr>
            <p:cNvPr id="108" name="building_5" title="Icon of tall buildings">
              <a:extLst>
                <a:ext uri="{FF2B5EF4-FFF2-40B4-BE49-F238E27FC236}">
                  <a16:creationId xmlns:a16="http://schemas.microsoft.com/office/drawing/2014/main" id="{D1A0BB77-8446-40FA-A7B8-F88F004C1AEE}"/>
                </a:ext>
              </a:extLst>
            </p:cNvPr>
            <p:cNvSpPr>
              <a:spLocks noChangeAspect="1" noEditPoints="1"/>
            </p:cNvSpPr>
            <p:nvPr/>
          </p:nvSpPr>
          <p:spPr bwMode="auto">
            <a:xfrm>
              <a:off x="4612695" y="3080427"/>
              <a:ext cx="386788" cy="4200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9" name="Database_EFC7" title="Icon of a cylinder">
              <a:extLst>
                <a:ext uri="{FF2B5EF4-FFF2-40B4-BE49-F238E27FC236}">
                  <a16:creationId xmlns:a16="http://schemas.microsoft.com/office/drawing/2014/main" id="{CB5F220C-6E2F-4081-8391-FDB638DF9C09}"/>
                </a:ext>
              </a:extLst>
            </p:cNvPr>
            <p:cNvSpPr>
              <a:spLocks noChangeAspect="1" noEditPoints="1"/>
            </p:cNvSpPr>
            <p:nvPr/>
          </p:nvSpPr>
          <p:spPr bwMode="auto">
            <a:xfrm>
              <a:off x="4612695" y="3752008"/>
              <a:ext cx="314040" cy="4082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10" name="Rounded Rectangle 109">
              <a:extLst>
                <a:ext uri="{FF2B5EF4-FFF2-40B4-BE49-F238E27FC236}">
                  <a16:creationId xmlns:a16="http://schemas.microsoft.com/office/drawing/2014/main" id="{65A051AA-D1F9-41DA-87DB-27CF8EE7A0A4}"/>
                </a:ext>
              </a:extLst>
            </p:cNvPr>
            <p:cNvSpPr/>
            <p:nvPr/>
          </p:nvSpPr>
          <p:spPr>
            <a:xfrm>
              <a:off x="5081428" y="3829315"/>
              <a:ext cx="793279" cy="335517"/>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Any DB</a:t>
              </a:r>
            </a:p>
          </p:txBody>
        </p:sp>
      </p:grpSp>
      <p:sp>
        <p:nvSpPr>
          <p:cNvPr id="111" name="Rectangle 110">
            <a:extLst>
              <a:ext uri="{FF2B5EF4-FFF2-40B4-BE49-F238E27FC236}">
                <a16:creationId xmlns:a16="http://schemas.microsoft.com/office/drawing/2014/main" id="{625F0D0D-3905-4A95-9F0C-426B0D99B5F1}"/>
              </a:ext>
            </a:extLst>
          </p:cNvPr>
          <p:cNvSpPr/>
          <p:nvPr/>
        </p:nvSpPr>
        <p:spPr>
          <a:xfrm>
            <a:off x="10383960" y="1320398"/>
            <a:ext cx="1380494" cy="4927014"/>
          </a:xfrm>
          <a:prstGeom prst="rect">
            <a:avLst/>
          </a:prstGeom>
          <a:solidFill>
            <a:srgbClr val="FFFFFF"/>
          </a:solidFill>
          <a:ln w="19050" cap="flat" cmpd="sng" algn="ctr">
            <a:solidFill>
              <a:srgbClr val="FFFFFF">
                <a:lumMod val="85000"/>
              </a:srgbClr>
            </a:solid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endParaRPr kumimoji="0" lang="en-US" sz="3137"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2" name="Rectangle 111">
            <a:extLst>
              <a:ext uri="{FF2B5EF4-FFF2-40B4-BE49-F238E27FC236}">
                <a16:creationId xmlns:a16="http://schemas.microsoft.com/office/drawing/2014/main" id="{3CE8BFD6-CBF8-480C-805B-6D9B925ECCCA}"/>
              </a:ext>
            </a:extLst>
          </p:cNvPr>
          <p:cNvSpPr/>
          <p:nvPr/>
        </p:nvSpPr>
        <p:spPr bwMode="auto">
          <a:xfrm>
            <a:off x="10383960" y="1306360"/>
            <a:ext cx="1400279" cy="5264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S/4HANA on Azure</a:t>
            </a:r>
          </a:p>
        </p:txBody>
      </p:sp>
      <p:sp>
        <p:nvSpPr>
          <p:cNvPr id="113" name="cloud" title="Icon of a cloud">
            <a:extLst>
              <a:ext uri="{FF2B5EF4-FFF2-40B4-BE49-F238E27FC236}">
                <a16:creationId xmlns:a16="http://schemas.microsoft.com/office/drawing/2014/main" id="{FDEF182F-68B4-4074-8D76-991837405DDE}"/>
              </a:ext>
            </a:extLst>
          </p:cNvPr>
          <p:cNvSpPr>
            <a:spLocks noChangeAspect="1"/>
          </p:cNvSpPr>
          <p:nvPr/>
        </p:nvSpPr>
        <p:spPr bwMode="auto">
          <a:xfrm>
            <a:off x="10771356" y="1994239"/>
            <a:ext cx="625485" cy="39849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Rounded Rectangle 84">
            <a:extLst>
              <a:ext uri="{FF2B5EF4-FFF2-40B4-BE49-F238E27FC236}">
                <a16:creationId xmlns:a16="http://schemas.microsoft.com/office/drawing/2014/main" id="{A86DC0AB-F321-4862-B8E3-5F50637A0CB6}"/>
              </a:ext>
            </a:extLst>
          </p:cNvPr>
          <p:cNvSpPr/>
          <p:nvPr/>
        </p:nvSpPr>
        <p:spPr>
          <a:xfrm>
            <a:off x="10410659" y="2479095"/>
            <a:ext cx="1367043" cy="270125"/>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Non-SAP, Custom</a:t>
            </a:r>
          </a:p>
        </p:txBody>
      </p:sp>
      <p:sp>
        <p:nvSpPr>
          <p:cNvPr id="115" name="Rounded Rectangle 125">
            <a:extLst>
              <a:ext uri="{FF2B5EF4-FFF2-40B4-BE49-F238E27FC236}">
                <a16:creationId xmlns:a16="http://schemas.microsoft.com/office/drawing/2014/main" id="{F2248396-AF28-41A1-9883-2F1419239BBC}"/>
              </a:ext>
            </a:extLst>
          </p:cNvPr>
          <p:cNvSpPr/>
          <p:nvPr/>
        </p:nvSpPr>
        <p:spPr>
          <a:xfrm>
            <a:off x="10499056" y="2909623"/>
            <a:ext cx="1165352" cy="508425"/>
          </a:xfrm>
          <a:prstGeom prst="rect">
            <a:avLst/>
          </a:prstGeom>
          <a:solidFill>
            <a:srgbClr val="FFFFFF"/>
          </a:solidFill>
          <a:ln w="19050" cap="flat" cmpd="sng" algn="ctr">
            <a:solidFill>
              <a:srgbClr val="0078D7"/>
            </a:solidFill>
            <a:prstDash val="sysDot"/>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Industry solutions</a:t>
            </a:r>
          </a:p>
        </p:txBody>
      </p:sp>
      <p:sp>
        <p:nvSpPr>
          <p:cNvPr id="116" name="Rounded Rectangle 125">
            <a:extLst>
              <a:ext uri="{FF2B5EF4-FFF2-40B4-BE49-F238E27FC236}">
                <a16:creationId xmlns:a16="http://schemas.microsoft.com/office/drawing/2014/main" id="{2FC5C938-7203-428B-86CC-D1E90B6354B6}"/>
              </a:ext>
            </a:extLst>
          </p:cNvPr>
          <p:cNvSpPr/>
          <p:nvPr/>
        </p:nvSpPr>
        <p:spPr>
          <a:xfrm>
            <a:off x="10499056" y="3718777"/>
            <a:ext cx="1165352" cy="508425"/>
          </a:xfrm>
          <a:prstGeom prst="rect">
            <a:avLst/>
          </a:prstGeom>
          <a:solidFill>
            <a:srgbClr val="FFFFFF"/>
          </a:solidFill>
          <a:ln w="19050" cap="flat" cmpd="sng" algn="ctr">
            <a:solidFill>
              <a:srgbClr val="0078D7"/>
            </a:solidFill>
            <a:prstDash val="sysDot"/>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Embedded analytics</a:t>
            </a:r>
          </a:p>
        </p:txBody>
      </p:sp>
      <p:sp>
        <p:nvSpPr>
          <p:cNvPr id="117" name="Rounded Rectangle 125">
            <a:extLst>
              <a:ext uri="{FF2B5EF4-FFF2-40B4-BE49-F238E27FC236}">
                <a16:creationId xmlns:a16="http://schemas.microsoft.com/office/drawing/2014/main" id="{C0823B2B-2BDF-427B-965B-71A700751C8E}"/>
              </a:ext>
            </a:extLst>
          </p:cNvPr>
          <p:cNvSpPr/>
          <p:nvPr/>
        </p:nvSpPr>
        <p:spPr>
          <a:xfrm>
            <a:off x="10499056" y="4524623"/>
            <a:ext cx="1165352" cy="508425"/>
          </a:xfrm>
          <a:prstGeom prst="rect">
            <a:avLst/>
          </a:prstGeom>
          <a:solidFill>
            <a:srgbClr val="FFFFFF"/>
          </a:solidFill>
          <a:ln w="19050" cap="flat" cmpd="sng" algn="ctr">
            <a:solidFill>
              <a:srgbClr val="0078D7"/>
            </a:solidFill>
            <a:prstDash val="sysDot"/>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S/4HANA</a:t>
            </a:r>
          </a:p>
        </p:txBody>
      </p:sp>
      <p:sp>
        <p:nvSpPr>
          <p:cNvPr id="118" name="Database_EFC7" title="Icon of a cylinder">
            <a:extLst>
              <a:ext uri="{FF2B5EF4-FFF2-40B4-BE49-F238E27FC236}">
                <a16:creationId xmlns:a16="http://schemas.microsoft.com/office/drawing/2014/main" id="{6C16902F-4DD7-4721-81C4-B564035D8C43}"/>
              </a:ext>
            </a:extLst>
          </p:cNvPr>
          <p:cNvSpPr>
            <a:spLocks noChangeAspect="1" noEditPoints="1"/>
          </p:cNvSpPr>
          <p:nvPr/>
        </p:nvSpPr>
        <p:spPr bwMode="auto">
          <a:xfrm>
            <a:off x="10872417" y="5263345"/>
            <a:ext cx="403579" cy="5245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19" name="Rounded Rectangle 84">
            <a:extLst>
              <a:ext uri="{FF2B5EF4-FFF2-40B4-BE49-F238E27FC236}">
                <a16:creationId xmlns:a16="http://schemas.microsoft.com/office/drawing/2014/main" id="{5E93BFFF-1E6C-4A39-9735-CF5F3DE4F742}"/>
              </a:ext>
            </a:extLst>
          </p:cNvPr>
          <p:cNvSpPr/>
          <p:nvPr/>
        </p:nvSpPr>
        <p:spPr>
          <a:xfrm>
            <a:off x="535698" y="5754460"/>
            <a:ext cx="1219138" cy="293042"/>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Any DB</a:t>
            </a:r>
          </a:p>
        </p:txBody>
      </p:sp>
      <p:sp>
        <p:nvSpPr>
          <p:cNvPr id="120" name="Rounded Rectangle 84">
            <a:extLst>
              <a:ext uri="{FF2B5EF4-FFF2-40B4-BE49-F238E27FC236}">
                <a16:creationId xmlns:a16="http://schemas.microsoft.com/office/drawing/2014/main" id="{F3FD1B87-A72E-4FC5-90AE-0A817AF74206}"/>
              </a:ext>
            </a:extLst>
          </p:cNvPr>
          <p:cNvSpPr/>
          <p:nvPr/>
        </p:nvSpPr>
        <p:spPr>
          <a:xfrm>
            <a:off x="10464638" y="5829163"/>
            <a:ext cx="1219138" cy="293042"/>
          </a:xfrm>
          <a:prstGeom prst="rect">
            <a:avLst/>
          </a:prstGeom>
          <a:noFill/>
          <a:ln w="9525" cap="flat" cmpd="sng" algn="ctr">
            <a:no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HANA</a:t>
            </a:r>
          </a:p>
        </p:txBody>
      </p:sp>
      <p:grpSp>
        <p:nvGrpSpPr>
          <p:cNvPr id="121" name="Group 120">
            <a:extLst>
              <a:ext uri="{FF2B5EF4-FFF2-40B4-BE49-F238E27FC236}">
                <a16:creationId xmlns:a16="http://schemas.microsoft.com/office/drawing/2014/main" id="{5372D497-3F9C-49A3-B0BA-CF1124CB231A}"/>
              </a:ext>
            </a:extLst>
          </p:cNvPr>
          <p:cNvGrpSpPr/>
          <p:nvPr/>
        </p:nvGrpSpPr>
        <p:grpSpPr>
          <a:xfrm>
            <a:off x="7125022" y="2269088"/>
            <a:ext cx="1977564" cy="3056726"/>
            <a:chOff x="4481151" y="1232354"/>
            <a:chExt cx="2017218" cy="3118020"/>
          </a:xfrm>
        </p:grpSpPr>
        <p:sp>
          <p:nvSpPr>
            <p:cNvPr id="122" name="Rectangle 121">
              <a:extLst>
                <a:ext uri="{FF2B5EF4-FFF2-40B4-BE49-F238E27FC236}">
                  <a16:creationId xmlns:a16="http://schemas.microsoft.com/office/drawing/2014/main" id="{30F282E0-25E3-45A9-B4D8-8A28B09D4CD0}"/>
                </a:ext>
              </a:extLst>
            </p:cNvPr>
            <p:cNvSpPr/>
            <p:nvPr/>
          </p:nvSpPr>
          <p:spPr>
            <a:xfrm>
              <a:off x="4488303" y="1237665"/>
              <a:ext cx="1408176" cy="3112709"/>
            </a:xfrm>
            <a:prstGeom prst="rect">
              <a:avLst/>
            </a:prstGeom>
            <a:solidFill>
              <a:srgbClr val="FFFFFF"/>
            </a:solidFill>
            <a:ln w="19050" cap="flat" cmpd="sng" algn="ctr">
              <a:solidFill>
                <a:srgbClr val="FFFFFF">
                  <a:lumMod val="85000"/>
                </a:srgbClr>
              </a:solidFill>
              <a:prstDash val="solid"/>
            </a:ln>
            <a:effectLst/>
          </p:spPr>
          <p:txBody>
            <a:bodyPr rtlCol="0" anchor="ctr"/>
            <a:lstStyle/>
            <a:p>
              <a:pPr marL="0" marR="0" lvl="0" indent="0" algn="ctr" defTabSz="914192" rtl="0" eaLnBrk="1" fontAlgn="auto" latinLnBrk="0" hangingPunct="1">
                <a:lnSpc>
                  <a:spcPct val="90000"/>
                </a:lnSpc>
                <a:spcBef>
                  <a:spcPts val="0"/>
                </a:spcBef>
                <a:spcAft>
                  <a:spcPts val="0"/>
                </a:spcAft>
                <a:buClrTx/>
                <a:buSzTx/>
                <a:buFontTx/>
                <a:buNone/>
                <a:tabLst/>
                <a:defRPr/>
              </a:pPr>
              <a:endParaRPr kumimoji="0" lang="en-US" sz="3137"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3" name="Rectangle 122">
              <a:extLst>
                <a:ext uri="{FF2B5EF4-FFF2-40B4-BE49-F238E27FC236}">
                  <a16:creationId xmlns:a16="http://schemas.microsoft.com/office/drawing/2014/main" id="{19F1ABF0-B4EC-430E-AC67-DECA50447618}"/>
                </a:ext>
              </a:extLst>
            </p:cNvPr>
            <p:cNvSpPr/>
            <p:nvPr/>
          </p:nvSpPr>
          <p:spPr bwMode="auto">
            <a:xfrm>
              <a:off x="4481151" y="1232354"/>
              <a:ext cx="1428359" cy="48746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SAP HANA on Azure</a:t>
              </a:r>
            </a:p>
          </p:txBody>
        </p:sp>
        <p:sp>
          <p:nvSpPr>
            <p:cNvPr id="124" name="cloud" title="Icon of a cloud">
              <a:extLst>
                <a:ext uri="{FF2B5EF4-FFF2-40B4-BE49-F238E27FC236}">
                  <a16:creationId xmlns:a16="http://schemas.microsoft.com/office/drawing/2014/main" id="{5B4B0A1A-DCD7-4D23-BC80-C341744C17D7}"/>
                </a:ext>
              </a:extLst>
            </p:cNvPr>
            <p:cNvSpPr>
              <a:spLocks noChangeAspect="1"/>
            </p:cNvSpPr>
            <p:nvPr/>
          </p:nvSpPr>
          <p:spPr bwMode="auto">
            <a:xfrm>
              <a:off x="4612695" y="1881509"/>
              <a:ext cx="482299" cy="3072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Rounded Rectangle 84">
              <a:extLst>
                <a:ext uri="{FF2B5EF4-FFF2-40B4-BE49-F238E27FC236}">
                  <a16:creationId xmlns:a16="http://schemas.microsoft.com/office/drawing/2014/main" id="{C8DAE289-151E-47FD-98D1-B769670AFF21}"/>
                </a:ext>
              </a:extLst>
            </p:cNvPr>
            <p:cNvSpPr/>
            <p:nvPr/>
          </p:nvSpPr>
          <p:spPr>
            <a:xfrm>
              <a:off x="5081428" y="1912204"/>
              <a:ext cx="1416941" cy="257298"/>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Non-SAP, </a:t>
              </a: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Custom</a:t>
              </a:r>
            </a:p>
          </p:txBody>
        </p:sp>
        <p:sp>
          <p:nvSpPr>
            <p:cNvPr id="126" name="Rounded Rectangle 109">
              <a:extLst>
                <a:ext uri="{FF2B5EF4-FFF2-40B4-BE49-F238E27FC236}">
                  <a16:creationId xmlns:a16="http://schemas.microsoft.com/office/drawing/2014/main" id="{B71F39B1-2E8C-48DD-903D-0CE8F868A698}"/>
                </a:ext>
              </a:extLst>
            </p:cNvPr>
            <p:cNvSpPr/>
            <p:nvPr/>
          </p:nvSpPr>
          <p:spPr>
            <a:xfrm>
              <a:off x="5081428" y="2555686"/>
              <a:ext cx="1243584" cy="298917"/>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Analytics</a:t>
              </a:r>
            </a:p>
          </p:txBody>
        </p:sp>
        <p:pic>
          <p:nvPicPr>
            <p:cNvPr id="127" name="Graphic 126">
              <a:extLst>
                <a:ext uri="{FF2B5EF4-FFF2-40B4-BE49-F238E27FC236}">
                  <a16:creationId xmlns:a16="http://schemas.microsoft.com/office/drawing/2014/main" id="{45333091-09B8-4998-9E6D-8D5E2E43661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12695" y="2447504"/>
              <a:ext cx="412299" cy="412299"/>
            </a:xfrm>
            <a:prstGeom prst="rect">
              <a:avLst/>
            </a:prstGeom>
          </p:spPr>
        </p:pic>
        <p:sp>
          <p:nvSpPr>
            <p:cNvPr id="128" name="Rounded Rectangle 83">
              <a:extLst>
                <a:ext uri="{FF2B5EF4-FFF2-40B4-BE49-F238E27FC236}">
                  <a16:creationId xmlns:a16="http://schemas.microsoft.com/office/drawing/2014/main" id="{F4B7718E-06C0-4702-B1AD-E14C12FC3DF6}"/>
                </a:ext>
              </a:extLst>
            </p:cNvPr>
            <p:cNvSpPr/>
            <p:nvPr/>
          </p:nvSpPr>
          <p:spPr>
            <a:xfrm>
              <a:off x="5081428" y="3035095"/>
              <a:ext cx="1243584" cy="498022"/>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ERP,</a:t>
              </a: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Industry </a:t>
              </a:r>
              <a:br>
                <a:rPr kumimoji="0" lang="en-US" sz="686"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784"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Add-ons</a:t>
              </a:r>
            </a:p>
          </p:txBody>
        </p:sp>
        <p:sp>
          <p:nvSpPr>
            <p:cNvPr id="129" name="building_5" title="Icon of tall buildings">
              <a:extLst>
                <a:ext uri="{FF2B5EF4-FFF2-40B4-BE49-F238E27FC236}">
                  <a16:creationId xmlns:a16="http://schemas.microsoft.com/office/drawing/2014/main" id="{8E76EA57-C0C5-4DF6-9B92-77203CAF4D28}"/>
                </a:ext>
              </a:extLst>
            </p:cNvPr>
            <p:cNvSpPr>
              <a:spLocks noChangeAspect="1" noEditPoints="1"/>
            </p:cNvSpPr>
            <p:nvPr/>
          </p:nvSpPr>
          <p:spPr bwMode="auto">
            <a:xfrm>
              <a:off x="4612695" y="3080427"/>
              <a:ext cx="386788" cy="4200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Database_EFC7" title="Icon of a cylinder">
              <a:extLst>
                <a:ext uri="{FF2B5EF4-FFF2-40B4-BE49-F238E27FC236}">
                  <a16:creationId xmlns:a16="http://schemas.microsoft.com/office/drawing/2014/main" id="{B4BF70B6-6BE6-4DB7-99A2-2EE3C30ADEA0}"/>
                </a:ext>
              </a:extLst>
            </p:cNvPr>
            <p:cNvSpPr>
              <a:spLocks noChangeAspect="1" noEditPoints="1"/>
            </p:cNvSpPr>
            <p:nvPr/>
          </p:nvSpPr>
          <p:spPr bwMode="auto">
            <a:xfrm>
              <a:off x="4612695" y="3752008"/>
              <a:ext cx="314040" cy="4082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9050" cap="sq">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131" name="Rounded Rectangle 109">
              <a:extLst>
                <a:ext uri="{FF2B5EF4-FFF2-40B4-BE49-F238E27FC236}">
                  <a16:creationId xmlns:a16="http://schemas.microsoft.com/office/drawing/2014/main" id="{C029F2CC-80F5-46D4-8ABE-1F13E4806706}"/>
                </a:ext>
              </a:extLst>
            </p:cNvPr>
            <p:cNvSpPr/>
            <p:nvPr/>
          </p:nvSpPr>
          <p:spPr>
            <a:xfrm>
              <a:off x="5081428" y="3829315"/>
              <a:ext cx="793279" cy="335517"/>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HANA</a:t>
              </a:r>
            </a:p>
          </p:txBody>
        </p:sp>
      </p:grpSp>
      <p:sp>
        <p:nvSpPr>
          <p:cNvPr id="132" name="Rectangle 131">
            <a:extLst>
              <a:ext uri="{FF2B5EF4-FFF2-40B4-BE49-F238E27FC236}">
                <a16:creationId xmlns:a16="http://schemas.microsoft.com/office/drawing/2014/main" id="{11A8B8A2-4932-4A90-B670-6194F773B61C}"/>
              </a:ext>
            </a:extLst>
          </p:cNvPr>
          <p:cNvSpPr/>
          <p:nvPr/>
        </p:nvSpPr>
        <p:spPr bwMode="auto">
          <a:xfrm>
            <a:off x="2021662" y="6013602"/>
            <a:ext cx="2371399" cy="24551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SAP SaaS</a:t>
            </a:r>
          </a:p>
        </p:txBody>
      </p:sp>
      <p:sp>
        <p:nvSpPr>
          <p:cNvPr id="133" name="Rounded Rectangle 109">
            <a:extLst>
              <a:ext uri="{FF2B5EF4-FFF2-40B4-BE49-F238E27FC236}">
                <a16:creationId xmlns:a16="http://schemas.microsoft.com/office/drawing/2014/main" id="{2E394FE5-1447-465F-B8C2-F3D5E0DDDE6C}"/>
              </a:ext>
            </a:extLst>
          </p:cNvPr>
          <p:cNvSpPr/>
          <p:nvPr/>
        </p:nvSpPr>
        <p:spPr>
          <a:xfrm>
            <a:off x="4626704" y="5977265"/>
            <a:ext cx="5596629" cy="328921"/>
          </a:xfrm>
          <a:prstGeom prst="rect">
            <a:avLst/>
          </a:prstGeom>
          <a:noFill/>
          <a:ln w="9525" cap="flat" cmpd="sng" algn="ctr">
            <a:noFill/>
            <a:prstDash val="solid"/>
          </a:ln>
          <a:effectLst/>
        </p:spPr>
        <p:txBody>
          <a:bodyPr rtlCol="0" anchor="ct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HEC, SCP,  SuccessFactors, Concur, C/4Hana (Hybris +)</a:t>
            </a:r>
          </a:p>
        </p:txBody>
      </p:sp>
      <p:sp>
        <p:nvSpPr>
          <p:cNvPr id="67" name="Title 1">
            <a:extLst>
              <a:ext uri="{FF2B5EF4-FFF2-40B4-BE49-F238E27FC236}">
                <a16:creationId xmlns:a16="http://schemas.microsoft.com/office/drawing/2014/main" id="{6B6742AA-20CF-45CC-A35F-5E13B177479B}"/>
              </a:ext>
            </a:extLst>
          </p:cNvPr>
          <p:cNvSpPr txBox="1">
            <a:spLocks/>
          </p:cNvSpPr>
          <p:nvPr/>
        </p:nvSpPr>
        <p:spPr>
          <a:xfrm>
            <a:off x="0" y="165231"/>
            <a:ext cx="12191999" cy="899665"/>
          </a:xfrm>
          <a:prstGeom prst="rect">
            <a:avLst/>
          </a:prstGeom>
        </p:spPr>
        <p:txBody>
          <a:bodyPr vert="horz" wrap="square" lIns="146304" tIns="91440" rIns="146304" bIns="9144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ysClr val="windowText" lastClr="000000"/>
                </a:solidFill>
                <a:effectLst/>
                <a:uLnTx/>
                <a:uFillTx/>
                <a:ea typeface="+mj-ea"/>
                <a:cs typeface="+mj-cs"/>
              </a:rPr>
              <a:t>Journey to SAP HANA and Azure</a:t>
            </a:r>
            <a:endParaRPr kumimoji="0" lang="en-US" sz="3600" b="0" i="0" u="none" strike="noStrike" kern="1200" cap="none" spc="-100" normalizeH="0" baseline="0" noProof="0" dirty="0">
              <a:ln w="3175">
                <a:noFill/>
              </a:ln>
              <a:solidFill>
                <a:srgbClr val="505050"/>
              </a:solidFill>
              <a:effectLst/>
              <a:uLnTx/>
              <a:uFillTx/>
              <a:ea typeface="+mj-ea"/>
              <a:cs typeface="Segoe UI" pitchFamily="34" charset="0"/>
            </a:endParaRPr>
          </a:p>
        </p:txBody>
      </p:sp>
    </p:spTree>
    <p:extLst>
      <p:ext uri="{BB962C8B-B14F-4D97-AF65-F5344CB8AC3E}">
        <p14:creationId xmlns:p14="http://schemas.microsoft.com/office/powerpoint/2010/main" val="40323539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dirty="0"/>
              <a:t>Something about Azure projects today…</a:t>
            </a:r>
          </a:p>
        </p:txBody>
      </p:sp>
    </p:spTree>
    <p:extLst>
      <p:ext uri="{BB962C8B-B14F-4D97-AF65-F5344CB8AC3E}">
        <p14:creationId xmlns:p14="http://schemas.microsoft.com/office/powerpoint/2010/main" val="392295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00B8-E4C8-45F0-8FAE-B86F5B4C0FB1}"/>
              </a:ext>
            </a:extLst>
          </p:cNvPr>
          <p:cNvSpPr>
            <a:spLocks noGrp="1"/>
          </p:cNvSpPr>
          <p:nvPr>
            <p:ph type="title"/>
          </p:nvPr>
        </p:nvSpPr>
        <p:spPr/>
        <p:txBody>
          <a:bodyPr/>
          <a:lstStyle/>
          <a:p>
            <a:r>
              <a:rPr lang="de-DE" dirty="0"/>
              <a:t>Something like…</a:t>
            </a:r>
          </a:p>
        </p:txBody>
      </p:sp>
      <p:pic>
        <p:nvPicPr>
          <p:cNvPr id="2050" name="Picture 2">
            <a:extLst>
              <a:ext uri="{FF2B5EF4-FFF2-40B4-BE49-F238E27FC236}">
                <a16:creationId xmlns:a16="http://schemas.microsoft.com/office/drawing/2014/main" id="{6905E103-6215-4CBC-B5EC-37C60C91F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321" y="200415"/>
            <a:ext cx="4870929" cy="60781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ook sitting on top of a desk&#10;&#10;Description automatically generated">
            <a:extLst>
              <a:ext uri="{FF2B5EF4-FFF2-40B4-BE49-F238E27FC236}">
                <a16:creationId xmlns:a16="http://schemas.microsoft.com/office/drawing/2014/main" id="{6DC229F5-2EFA-41F8-817F-B2CFA7A59523}"/>
              </a:ext>
            </a:extLst>
          </p:cNvPr>
          <p:cNvPicPr>
            <a:picLocks noChangeAspect="1"/>
          </p:cNvPicPr>
          <p:nvPr/>
        </p:nvPicPr>
        <p:blipFill>
          <a:blip r:embed="rId4"/>
          <a:stretch>
            <a:fillRect/>
          </a:stretch>
        </p:blipFill>
        <p:spPr>
          <a:xfrm>
            <a:off x="2029047" y="1129301"/>
            <a:ext cx="6450419" cy="483781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277119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00B8-E4C8-45F0-8FAE-B86F5B4C0FB1}"/>
              </a:ext>
            </a:extLst>
          </p:cNvPr>
          <p:cNvSpPr>
            <a:spLocks noGrp="1"/>
          </p:cNvSpPr>
          <p:nvPr>
            <p:ph type="title"/>
          </p:nvPr>
        </p:nvSpPr>
        <p:spPr/>
        <p:txBody>
          <a:bodyPr/>
          <a:lstStyle/>
          <a:p>
            <a:r>
              <a:rPr lang="de-DE" dirty="0"/>
              <a:t>Or </a:t>
            </a:r>
            <a:r>
              <a:rPr lang="de-DE" dirty="0" err="1"/>
              <a:t>something</a:t>
            </a:r>
            <a:r>
              <a:rPr lang="de-DE" dirty="0"/>
              <a:t> like…</a:t>
            </a:r>
          </a:p>
        </p:txBody>
      </p:sp>
      <p:pic>
        <p:nvPicPr>
          <p:cNvPr id="3" name="Picture 2">
            <a:extLst>
              <a:ext uri="{FF2B5EF4-FFF2-40B4-BE49-F238E27FC236}">
                <a16:creationId xmlns:a16="http://schemas.microsoft.com/office/drawing/2014/main" id="{BA87EB51-988E-420C-A5B8-E294995B05F3}"/>
              </a:ext>
            </a:extLst>
          </p:cNvPr>
          <p:cNvPicPr>
            <a:picLocks noChangeAspect="1"/>
          </p:cNvPicPr>
          <p:nvPr/>
        </p:nvPicPr>
        <p:blipFill rotWithShape="1">
          <a:blip r:embed="rId2"/>
          <a:srcRect t="13717"/>
          <a:stretch/>
        </p:blipFill>
        <p:spPr>
          <a:xfrm>
            <a:off x="1145963" y="2078665"/>
            <a:ext cx="7305728" cy="26422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a:extLst>
              <a:ext uri="{FF2B5EF4-FFF2-40B4-BE49-F238E27FC236}">
                <a16:creationId xmlns:a16="http://schemas.microsoft.com/office/drawing/2014/main" id="{42D74BD6-820C-4BF3-912F-AB47214830DE}"/>
              </a:ext>
            </a:extLst>
          </p:cNvPr>
          <p:cNvPicPr>
            <a:picLocks noChangeAspect="1"/>
          </p:cNvPicPr>
          <p:nvPr/>
        </p:nvPicPr>
        <p:blipFill>
          <a:blip r:embed="rId3"/>
          <a:stretch>
            <a:fillRect/>
          </a:stretch>
        </p:blipFill>
        <p:spPr>
          <a:xfrm rot="921322">
            <a:off x="9159169" y="324600"/>
            <a:ext cx="1114433" cy="63151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77910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00B8-E4C8-45F0-8FAE-B86F5B4C0FB1}"/>
              </a:ext>
            </a:extLst>
          </p:cNvPr>
          <p:cNvSpPr>
            <a:spLocks noGrp="1"/>
          </p:cNvSpPr>
          <p:nvPr>
            <p:ph type="title"/>
          </p:nvPr>
        </p:nvSpPr>
        <p:spPr/>
        <p:txBody>
          <a:bodyPr/>
          <a:lstStyle/>
          <a:p>
            <a:r>
              <a:rPr lang="de-DE" dirty="0"/>
              <a:t>SAP on Azure </a:t>
            </a:r>
            <a:r>
              <a:rPr lang="de-DE" dirty="0" err="1"/>
              <a:t>project</a:t>
            </a:r>
            <a:r>
              <a:rPr lang="de-DE" dirty="0"/>
              <a:t> </a:t>
            </a:r>
            <a:r>
              <a:rPr lang="de-DE" dirty="0" err="1"/>
              <a:t>steps</a:t>
            </a:r>
            <a:r>
              <a:rPr lang="de-DE" dirty="0"/>
              <a:t> </a:t>
            </a:r>
          </a:p>
        </p:txBody>
      </p:sp>
      <p:sp>
        <p:nvSpPr>
          <p:cNvPr id="3" name="Content Placeholder 2">
            <a:extLst>
              <a:ext uri="{FF2B5EF4-FFF2-40B4-BE49-F238E27FC236}">
                <a16:creationId xmlns:a16="http://schemas.microsoft.com/office/drawing/2014/main" id="{F53EAC0A-D268-4C8C-B692-0E8111878092}"/>
              </a:ext>
            </a:extLst>
          </p:cNvPr>
          <p:cNvSpPr>
            <a:spLocks noGrp="1"/>
          </p:cNvSpPr>
          <p:nvPr>
            <p:ph type="body" sz="quarter" idx="10"/>
          </p:nvPr>
        </p:nvSpPr>
        <p:spPr>
          <a:xfrm>
            <a:off x="538480" y="1135380"/>
            <a:ext cx="11018838" cy="4478149"/>
          </a:xfrm>
        </p:spPr>
        <p:txBody>
          <a:bodyPr/>
          <a:lstStyle/>
          <a:p>
            <a:r>
              <a:rPr lang="de-DE" sz="2400" dirty="0" err="1">
                <a:latin typeface="+mn-lt"/>
              </a:rPr>
              <a:t>Motivations</a:t>
            </a:r>
            <a:r>
              <a:rPr lang="de-DE" sz="2400" dirty="0">
                <a:latin typeface="+mn-lt"/>
              </a:rPr>
              <a:t> </a:t>
            </a:r>
          </a:p>
          <a:p>
            <a:pPr lvl="1"/>
            <a:r>
              <a:rPr lang="en-US" sz="2000" dirty="0"/>
              <a:t>Understand motivations to move to cloud (d</a:t>
            </a:r>
            <a:r>
              <a:rPr lang="de-DE" sz="2000" dirty="0" err="1">
                <a:solidFill>
                  <a:srgbClr val="171717"/>
                </a:solidFill>
              </a:rPr>
              <a:t>atacenter</a:t>
            </a:r>
            <a:r>
              <a:rPr lang="de-DE" sz="2000" dirty="0">
                <a:solidFill>
                  <a:srgbClr val="171717"/>
                </a:solidFill>
              </a:rPr>
              <a:t> </a:t>
            </a:r>
            <a:r>
              <a:rPr lang="de-DE" sz="2000" dirty="0" err="1">
                <a:solidFill>
                  <a:srgbClr val="171717"/>
                </a:solidFill>
              </a:rPr>
              <a:t>exit</a:t>
            </a:r>
            <a:r>
              <a:rPr lang="de-DE" sz="2000" dirty="0">
                <a:solidFill>
                  <a:srgbClr val="171717"/>
                </a:solidFill>
              </a:rPr>
              <a:t>, cost </a:t>
            </a:r>
            <a:r>
              <a:rPr lang="de-DE" sz="2000" dirty="0" err="1">
                <a:solidFill>
                  <a:srgbClr val="171717"/>
                </a:solidFill>
              </a:rPr>
              <a:t>savings</a:t>
            </a:r>
            <a:r>
              <a:rPr lang="de-DE" sz="2000" dirty="0">
                <a:solidFill>
                  <a:srgbClr val="171717"/>
                </a:solidFill>
              </a:rPr>
              <a:t>, </a:t>
            </a:r>
            <a:r>
              <a:rPr lang="en-US" sz="2000" dirty="0">
                <a:solidFill>
                  <a:srgbClr val="171717"/>
                </a:solidFill>
              </a:rPr>
              <a:t>preparation for new technical capabilities like S4/HANA Migration)</a:t>
            </a:r>
          </a:p>
          <a:p>
            <a:r>
              <a:rPr lang="en-US" sz="2400" dirty="0">
                <a:solidFill>
                  <a:srgbClr val="171717"/>
                </a:solidFill>
                <a:latin typeface="+mn-lt"/>
              </a:rPr>
              <a:t>Readiness</a:t>
            </a:r>
          </a:p>
          <a:p>
            <a:pPr lvl="1"/>
            <a:r>
              <a:rPr lang="en-US" sz="2000" dirty="0">
                <a:solidFill>
                  <a:srgbClr val="171717"/>
                </a:solidFill>
              </a:rPr>
              <a:t>SAP Basis staff members might feel anxious about their roles and positions as they realize a different set of skills is needed to support cloud solutions</a:t>
            </a:r>
          </a:p>
          <a:p>
            <a:r>
              <a:rPr lang="en-US" sz="2400" dirty="0">
                <a:latin typeface="+mn-lt"/>
              </a:rPr>
              <a:t>Identify First Project</a:t>
            </a:r>
          </a:p>
          <a:p>
            <a:pPr lvl="1"/>
            <a:r>
              <a:rPr lang="en-US" sz="2000" dirty="0"/>
              <a:t>Leverage business and technical criteria to choose the first project</a:t>
            </a:r>
          </a:p>
          <a:p>
            <a:r>
              <a:rPr lang="en-US" sz="2400" dirty="0">
                <a:solidFill>
                  <a:srgbClr val="171717"/>
                </a:solidFill>
                <a:latin typeface="+mn-lt"/>
              </a:rPr>
              <a:t>Sizing &amp; Pricing</a:t>
            </a:r>
          </a:p>
          <a:p>
            <a:pPr lvl="1"/>
            <a:r>
              <a:rPr lang="en-US" sz="2000" dirty="0"/>
              <a:t>Right-Sizing, </a:t>
            </a:r>
            <a:r>
              <a:rPr lang="de-DE" sz="2000" dirty="0" err="1"/>
              <a:t>Tight</a:t>
            </a:r>
            <a:r>
              <a:rPr lang="de-DE" sz="2000" dirty="0"/>
              <a:t>-Sizing, </a:t>
            </a:r>
            <a:r>
              <a:rPr lang="de-DE" sz="2000" dirty="0" err="1"/>
              <a:t>Snoozing</a:t>
            </a:r>
            <a:endParaRPr lang="de-DE" sz="2000" dirty="0"/>
          </a:p>
          <a:p>
            <a:pPr marL="228600" lvl="1" indent="0">
              <a:buNone/>
            </a:pPr>
            <a:endParaRPr lang="en-US" sz="2000" dirty="0"/>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EA799379-63E2-4905-BF93-EC2FF77CB2F2}"/>
                  </a:ext>
                </a:extLst>
              </p14:cNvPr>
              <p14:cNvContentPartPr/>
              <p14:nvPr/>
            </p14:nvContentPartPr>
            <p14:xfrm>
              <a:off x="4495881" y="4328900"/>
              <a:ext cx="53640" cy="25560"/>
            </p14:xfrm>
          </p:contentPart>
        </mc:Choice>
        <mc:Fallback xmlns="">
          <p:pic>
            <p:nvPicPr>
              <p:cNvPr id="10" name="Ink 9">
                <a:extLst>
                  <a:ext uri="{FF2B5EF4-FFF2-40B4-BE49-F238E27FC236}">
                    <a16:creationId xmlns:a16="http://schemas.microsoft.com/office/drawing/2014/main" id="{EA799379-63E2-4905-BF93-EC2FF77CB2F2}"/>
                  </a:ext>
                </a:extLst>
              </p:cNvPr>
              <p:cNvPicPr/>
              <p:nvPr/>
            </p:nvPicPr>
            <p:blipFill>
              <a:blip r:embed="rId13"/>
              <a:stretch>
                <a:fillRect/>
              </a:stretch>
            </p:blipFill>
            <p:spPr>
              <a:xfrm>
                <a:off x="4486881" y="4320260"/>
                <a:ext cx="71280" cy="43200"/>
              </a:xfrm>
              <a:prstGeom prst="rect">
                <a:avLst/>
              </a:prstGeom>
            </p:spPr>
          </p:pic>
        </mc:Fallback>
      </mc:AlternateContent>
    </p:spTree>
    <p:extLst>
      <p:ext uri="{BB962C8B-B14F-4D97-AF65-F5344CB8AC3E}">
        <p14:creationId xmlns:p14="http://schemas.microsoft.com/office/powerpoint/2010/main" val="2560183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a:t>
            </a:r>
            <a:r>
              <a:rPr lang="en-US" i="1" dirty="0"/>
              <a:t>funny</a:t>
            </a:r>
            <a:r>
              <a:rPr lang="en-US" dirty="0"/>
              <a:t> facts… about SAP on Azure</a:t>
            </a:r>
          </a:p>
        </p:txBody>
      </p:sp>
      <p:sp>
        <p:nvSpPr>
          <p:cNvPr id="6" name="Text Placeholder 5"/>
          <p:cNvSpPr>
            <a:spLocks noGrp="1"/>
          </p:cNvSpPr>
          <p:nvPr>
            <p:ph type="body" sz="quarter" idx="10"/>
          </p:nvPr>
        </p:nvSpPr>
        <p:spPr>
          <a:xfrm>
            <a:off x="584200" y="1435100"/>
            <a:ext cx="11018838" cy="2154436"/>
          </a:xfrm>
        </p:spPr>
        <p:txBody>
          <a:bodyPr/>
          <a:lstStyle/>
          <a:p>
            <a:pPr lvl="1">
              <a:lnSpc>
                <a:spcPct val="150000"/>
              </a:lnSpc>
              <a:spcBef>
                <a:spcPts val="1200"/>
              </a:spcBef>
              <a:buFont typeface="Courier New" panose="02070309020205020404" pitchFamily="49" charset="0"/>
              <a:buChar char="o"/>
            </a:pPr>
            <a:r>
              <a:rPr lang="en-US" dirty="0"/>
              <a:t>It is not… all about SAP landscapes. There are always some non-SAP applications, somewhere!</a:t>
            </a:r>
          </a:p>
          <a:p>
            <a:pPr lvl="1">
              <a:spcBef>
                <a:spcPts val="1200"/>
              </a:spcBef>
              <a:buFont typeface="Courier New" panose="02070309020205020404" pitchFamily="49" charset="0"/>
              <a:buChar char="o"/>
            </a:pPr>
            <a:r>
              <a:rPr lang="en-US" dirty="0"/>
              <a:t>Hosted in a virtualization environment where the rules of creating new VM’s are mostly driven by… let’s see what we have free there. </a:t>
            </a:r>
          </a:p>
          <a:p>
            <a:pPr lvl="1">
              <a:spcBef>
                <a:spcPts val="1200"/>
              </a:spcBef>
              <a:buFont typeface="Courier New" panose="02070309020205020404" pitchFamily="49" charset="0"/>
              <a:buChar char="o"/>
            </a:pPr>
            <a:r>
              <a:rPr lang="en-US" dirty="0"/>
              <a:t>Mostly are Lift-and-Shift… My TB is cheaper than your TB… Fanta vs Orange </a:t>
            </a:r>
            <a:r>
              <a:rPr lang="en-US" dirty="0">
                <a:sym typeface="Wingdings" panose="05000000000000000000" pitchFamily="2" charset="2"/>
              </a:rPr>
              <a:t></a:t>
            </a:r>
            <a:endParaRPr lang="en-US" dirty="0"/>
          </a:p>
          <a:p>
            <a:pPr lvl="1">
              <a:spcBef>
                <a:spcPts val="1200"/>
              </a:spcBef>
              <a:buFont typeface="Courier New" panose="02070309020205020404" pitchFamily="49" charset="0"/>
              <a:buChar char="o"/>
            </a:pPr>
            <a:endParaRPr lang="en-US" dirty="0"/>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2655" y="2323322"/>
            <a:ext cx="10048635" cy="553998"/>
          </a:xfrm>
        </p:spPr>
        <p:txBody>
          <a:bodyPr/>
          <a:lstStyle/>
          <a:p>
            <a:r>
              <a:rPr lang="en-US" i="1" dirty="0"/>
              <a:t>The cloud adoption affects the business, technology, and culture of enterprises.</a:t>
            </a:r>
          </a:p>
        </p:txBody>
      </p:sp>
    </p:spTree>
    <p:extLst>
      <p:ext uri="{BB962C8B-B14F-4D97-AF65-F5344CB8AC3E}">
        <p14:creationId xmlns:p14="http://schemas.microsoft.com/office/powerpoint/2010/main" val="28692943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5178" y="2366859"/>
            <a:ext cx="10297451" cy="553998"/>
          </a:xfrm>
        </p:spPr>
        <p:txBody>
          <a:bodyPr/>
          <a:lstStyle/>
          <a:p>
            <a:r>
              <a:rPr lang="en-US" i="1" dirty="0"/>
              <a:t>The cloud adoption affects the business, </a:t>
            </a:r>
            <a:r>
              <a:rPr lang="en-US" i="1" dirty="0">
                <a:solidFill>
                  <a:srgbClr val="C00000"/>
                </a:solidFill>
              </a:rPr>
              <a:t>technology</a:t>
            </a:r>
            <a:r>
              <a:rPr lang="en-US" i="1" dirty="0"/>
              <a:t>, and culture of enterprises.</a:t>
            </a:r>
          </a:p>
        </p:txBody>
      </p:sp>
    </p:spTree>
    <p:extLst>
      <p:ext uri="{BB962C8B-B14F-4D97-AF65-F5344CB8AC3E}">
        <p14:creationId xmlns:p14="http://schemas.microsoft.com/office/powerpoint/2010/main" val="1988114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map&#10;&#10;Description automatically generated">
            <a:extLst>
              <a:ext uri="{FF2B5EF4-FFF2-40B4-BE49-F238E27FC236}">
                <a16:creationId xmlns:a16="http://schemas.microsoft.com/office/drawing/2014/main" id="{044CFA3A-6BFE-4D50-BB85-1181619489D0}"/>
              </a:ext>
            </a:extLst>
          </p:cNvPr>
          <p:cNvPicPr>
            <a:picLocks noChangeAspect="1"/>
          </p:cNvPicPr>
          <p:nvPr/>
        </p:nvPicPr>
        <p:blipFill rotWithShape="1">
          <a:blip r:embed="rId2"/>
          <a:srcRect r="6963"/>
          <a:stretch/>
        </p:blipFill>
        <p:spPr>
          <a:xfrm>
            <a:off x="-1" y="0"/>
            <a:ext cx="12192001" cy="6858000"/>
          </a:xfrm>
          <a:prstGeom prst="rect">
            <a:avLst/>
          </a:prstGeom>
        </p:spPr>
      </p:pic>
    </p:spTree>
    <p:extLst>
      <p:ext uri="{BB962C8B-B14F-4D97-AF65-F5344CB8AC3E}">
        <p14:creationId xmlns:p14="http://schemas.microsoft.com/office/powerpoint/2010/main" val="354944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43839" y="2422849"/>
            <a:ext cx="9731394" cy="553998"/>
          </a:xfrm>
        </p:spPr>
        <p:txBody>
          <a:bodyPr/>
          <a:lstStyle/>
          <a:p>
            <a:r>
              <a:rPr lang="en-US" i="1" dirty="0"/>
              <a:t>The cloud adoption affects the </a:t>
            </a:r>
            <a:r>
              <a:rPr lang="en-US" i="1" dirty="0">
                <a:solidFill>
                  <a:srgbClr val="0078D4"/>
                </a:solidFill>
              </a:rPr>
              <a:t>business</a:t>
            </a:r>
            <a:r>
              <a:rPr lang="en-US" i="1" dirty="0"/>
              <a:t>, </a:t>
            </a:r>
            <a:r>
              <a:rPr lang="en-US" i="1" dirty="0">
                <a:solidFill>
                  <a:srgbClr val="C00000"/>
                </a:solidFill>
              </a:rPr>
              <a:t>technology</a:t>
            </a:r>
            <a:r>
              <a:rPr lang="en-US" i="1" dirty="0"/>
              <a:t>, and </a:t>
            </a:r>
            <a:r>
              <a:rPr lang="en-US" i="1" dirty="0">
                <a:solidFill>
                  <a:srgbClr val="0078D4"/>
                </a:solidFill>
              </a:rPr>
              <a:t>culture</a:t>
            </a:r>
            <a:r>
              <a:rPr lang="en-US" i="1" dirty="0"/>
              <a:t> of enterprises.</a:t>
            </a:r>
          </a:p>
        </p:txBody>
      </p:sp>
    </p:spTree>
    <p:extLst>
      <p:ext uri="{BB962C8B-B14F-4D97-AF65-F5344CB8AC3E}">
        <p14:creationId xmlns:p14="http://schemas.microsoft.com/office/powerpoint/2010/main" val="2859469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88989D5B-0B85-4880-896D-8AEB107F864B}"/>
              </a:ext>
            </a:extLst>
          </p:cNvPr>
          <p:cNvSpPr/>
          <p:nvPr/>
        </p:nvSpPr>
        <p:spPr bwMode="auto">
          <a:xfrm>
            <a:off x="3519487" y="3207729"/>
            <a:ext cx="6396299"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C077CFA9-D31B-4C27-AA04-F3B820EC7B28}"/>
              </a:ext>
            </a:extLst>
          </p:cNvPr>
          <p:cNvSpPr>
            <a:spLocks noGrp="1"/>
          </p:cNvSpPr>
          <p:nvPr>
            <p:ph type="title"/>
          </p:nvPr>
        </p:nvSpPr>
        <p:spPr/>
        <p:txBody>
          <a:bodyPr/>
          <a:lstStyle/>
          <a:p>
            <a:pPr algn="l"/>
            <a:r>
              <a:rPr lang="en-US" dirty="0"/>
              <a:t>Traditional </a:t>
            </a:r>
            <a:r>
              <a:rPr lang="en-US" i="1" dirty="0"/>
              <a:t>thinking</a:t>
            </a:r>
          </a:p>
        </p:txBody>
      </p:sp>
      <p:sp>
        <p:nvSpPr>
          <p:cNvPr id="3" name="Text Placeholder 2">
            <a:extLst>
              <a:ext uri="{FF2B5EF4-FFF2-40B4-BE49-F238E27FC236}">
                <a16:creationId xmlns:a16="http://schemas.microsoft.com/office/drawing/2014/main" id="{196A4F0D-B5D6-49E7-BE2E-2634738B868D}"/>
              </a:ext>
            </a:extLst>
          </p:cNvPr>
          <p:cNvSpPr>
            <a:spLocks noGrp="1"/>
          </p:cNvSpPr>
          <p:nvPr>
            <p:ph type="body" sz="quarter" idx="10"/>
          </p:nvPr>
        </p:nvSpPr>
        <p:spPr>
          <a:xfrm>
            <a:off x="675640" y="1092518"/>
            <a:ext cx="11025188" cy="307777"/>
          </a:xfrm>
        </p:spPr>
        <p:txBody>
          <a:bodyPr/>
          <a:lstStyle/>
          <a:p>
            <a:pPr marL="0" indent="0" algn="l">
              <a:buNone/>
            </a:pPr>
            <a:r>
              <a:rPr lang="en-US" dirty="0"/>
              <a:t>Block from directly </a:t>
            </a:r>
            <a:r>
              <a:rPr lang="en-US" b="1" dirty="0"/>
              <a:t>understanding</a:t>
            </a:r>
            <a:r>
              <a:rPr lang="en-US" dirty="0"/>
              <a:t> the cloud </a:t>
            </a:r>
            <a:r>
              <a:rPr lang="en-US" b="1" dirty="0"/>
              <a:t>to save today’s business</a:t>
            </a:r>
          </a:p>
        </p:txBody>
      </p:sp>
      <p:cxnSp>
        <p:nvCxnSpPr>
          <p:cNvPr id="52" name="Straight Connector 51">
            <a:extLst>
              <a:ext uri="{FF2B5EF4-FFF2-40B4-BE49-F238E27FC236}">
                <a16:creationId xmlns:a16="http://schemas.microsoft.com/office/drawing/2014/main" id="{8FA6823E-AE0D-463B-A488-28BE3CC53849}"/>
              </a:ext>
            </a:extLst>
          </p:cNvPr>
          <p:cNvCxnSpPr>
            <a:cxnSpLocks/>
          </p:cNvCxnSpPr>
          <p:nvPr/>
        </p:nvCxnSpPr>
        <p:spPr>
          <a:xfrm>
            <a:off x="5695950" y="3804484"/>
            <a:ext cx="990600"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0164B98-6CF7-49E3-91C5-08ACF012B431}"/>
              </a:ext>
            </a:extLst>
          </p:cNvPr>
          <p:cNvGrpSpPr/>
          <p:nvPr/>
        </p:nvGrpSpPr>
        <p:grpSpPr>
          <a:xfrm>
            <a:off x="5511310" y="2906651"/>
            <a:ext cx="184640" cy="1780024"/>
            <a:chOff x="2124673" y="2295425"/>
            <a:chExt cx="164160" cy="1599158"/>
          </a:xfrm>
          <a:solidFill>
            <a:schemeClr val="accent5"/>
          </a:solidFill>
        </p:grpSpPr>
        <p:sp>
          <p:nvSpPr>
            <p:cNvPr id="39" name="Right Triangle 38">
              <a:extLst>
                <a:ext uri="{FF2B5EF4-FFF2-40B4-BE49-F238E27FC236}">
                  <a16:creationId xmlns:a16="http://schemas.microsoft.com/office/drawing/2014/main" id="{1FA63802-1E06-4356-B3AF-7432DA000F83}"/>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ight Triangle 40">
              <a:extLst>
                <a:ext uri="{FF2B5EF4-FFF2-40B4-BE49-F238E27FC236}">
                  <a16:creationId xmlns:a16="http://schemas.microsoft.com/office/drawing/2014/main" id="{A59EA056-9D71-4DF9-9A37-FEC76AD07080}"/>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CCCDBA52-5D3A-4089-B984-15437BB6BA91}"/>
              </a:ext>
            </a:extLst>
          </p:cNvPr>
          <p:cNvSpPr/>
          <p:nvPr/>
        </p:nvSpPr>
        <p:spPr bwMode="auto">
          <a:xfrm>
            <a:off x="3467793" y="2904801"/>
            <a:ext cx="2074157" cy="1781874"/>
          </a:xfrm>
          <a:prstGeom prst="rect">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4283154"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3467793" y="4002009"/>
            <a:ext cx="2074157" cy="498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panose="020B0502040204020203" pitchFamily="34" charset="0"/>
              </a:rPr>
              <a:t>Cloud Custodian / </a:t>
            </a:r>
          </a:p>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panose="020B0502040204020203" pitchFamily="34" charset="0"/>
              </a:rPr>
              <a:t>Partner responsible </a:t>
            </a:r>
            <a:b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panose="020B0502040204020203" pitchFamily="34" charset="0"/>
              </a:rPr>
            </a:b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panose="020B0502040204020203" pitchFamily="34" charset="0"/>
              </a:rPr>
              <a:t>for Cloud environment</a:t>
            </a:r>
          </a:p>
        </p:txBody>
      </p:sp>
      <p:sp>
        <p:nvSpPr>
          <p:cNvPr id="49" name="Freeform: Shape 48">
            <a:extLst>
              <a:ext uri="{FF2B5EF4-FFF2-40B4-BE49-F238E27FC236}">
                <a16:creationId xmlns:a16="http://schemas.microsoft.com/office/drawing/2014/main" id="{D822AEC0-BE43-42C8-8888-A6BECE1F9776}"/>
              </a:ext>
            </a:extLst>
          </p:cNvPr>
          <p:cNvSpPr/>
          <p:nvPr/>
        </p:nvSpPr>
        <p:spPr bwMode="auto">
          <a:xfrm rot="1901075">
            <a:off x="3675138"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505E5CF9-D989-4B21-B164-45AAD005AC81}"/>
              </a:ext>
            </a:extLst>
          </p:cNvPr>
          <p:cNvSpPr/>
          <p:nvPr/>
        </p:nvSpPr>
        <p:spPr bwMode="auto">
          <a:xfrm>
            <a:off x="7619122" y="2080336"/>
            <a:ext cx="3599874" cy="3599874"/>
          </a:xfrm>
          <a:prstGeom prst="ellipse">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8325050" y="3059517"/>
            <a:ext cx="2258961" cy="143917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chemeClr val="accent1"/>
          </a:solidFill>
          <a:ln w="2222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8573140" y="3753083"/>
            <a:ext cx="540118" cy="53777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9189441" y="3440152"/>
            <a:ext cx="540118" cy="53777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9737755" y="3828954"/>
            <a:ext cx="540118" cy="537778"/>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3" name="Rectangle 32">
            <a:extLst>
              <a:ext uri="{FF2B5EF4-FFF2-40B4-BE49-F238E27FC236}">
                <a16:creationId xmlns:a16="http://schemas.microsoft.com/office/drawing/2014/main" id="{2FD47373-E3D7-4C1B-903C-55E54689EFE0}"/>
              </a:ext>
            </a:extLst>
          </p:cNvPr>
          <p:cNvSpPr/>
          <p:nvPr/>
        </p:nvSpPr>
        <p:spPr bwMode="auto">
          <a:xfrm>
            <a:off x="310017" y="3043320"/>
            <a:ext cx="1649832" cy="217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panose="020B0502040204020203" pitchFamily="34" charset="0"/>
              </a:rPr>
              <a:t>Customer</a:t>
            </a:r>
          </a:p>
        </p:txBody>
      </p:sp>
      <p:sp>
        <p:nvSpPr>
          <p:cNvPr id="34" name="people_4">
            <a:extLst>
              <a:ext uri="{FF2B5EF4-FFF2-40B4-BE49-F238E27FC236}">
                <a16:creationId xmlns:a16="http://schemas.microsoft.com/office/drawing/2014/main" id="{EB4577C8-DE36-4D26-A840-CBAA42ACD715}"/>
              </a:ext>
            </a:extLst>
          </p:cNvPr>
          <p:cNvSpPr>
            <a:spLocks noChangeAspect="1" noEditPoints="1"/>
          </p:cNvSpPr>
          <p:nvPr/>
        </p:nvSpPr>
        <p:spPr bwMode="auto">
          <a:xfrm>
            <a:off x="913216" y="2328330"/>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5C26E7BC-F01E-406A-9ED9-486F94C0576B}"/>
              </a:ext>
            </a:extLst>
          </p:cNvPr>
          <p:cNvSpPr/>
          <p:nvPr/>
        </p:nvSpPr>
        <p:spPr bwMode="auto">
          <a:xfrm>
            <a:off x="310017" y="4565014"/>
            <a:ext cx="1649832" cy="217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panose="020B0502040204020203" pitchFamily="34" charset="0"/>
              </a:rPr>
              <a:t>Customer</a:t>
            </a:r>
          </a:p>
        </p:txBody>
      </p:sp>
      <p:sp>
        <p:nvSpPr>
          <p:cNvPr id="38" name="people_4">
            <a:extLst>
              <a:ext uri="{FF2B5EF4-FFF2-40B4-BE49-F238E27FC236}">
                <a16:creationId xmlns:a16="http://schemas.microsoft.com/office/drawing/2014/main" id="{BBD3462B-0351-4F38-AFB8-703C14FFB76E}"/>
              </a:ext>
            </a:extLst>
          </p:cNvPr>
          <p:cNvSpPr>
            <a:spLocks noChangeAspect="1" noEditPoints="1"/>
          </p:cNvSpPr>
          <p:nvPr/>
        </p:nvSpPr>
        <p:spPr bwMode="auto">
          <a:xfrm>
            <a:off x="913216" y="3820751"/>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74E11E1B-CEEE-412D-A1DC-5FAF2EE19BB5}"/>
              </a:ext>
            </a:extLst>
          </p:cNvPr>
          <p:cNvCxnSpPr>
            <a:cxnSpLocks/>
          </p:cNvCxnSpPr>
          <p:nvPr/>
        </p:nvCxnSpPr>
        <p:spPr>
          <a:xfrm>
            <a:off x="1451703" y="3568032"/>
            <a:ext cx="1204785"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8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3">
            <a:extLst>
              <a:ext uri="{FF2B5EF4-FFF2-40B4-BE49-F238E27FC236}">
                <a16:creationId xmlns:a16="http://schemas.microsoft.com/office/drawing/2014/main" id="{35D1FB03-6194-49C9-AD9F-C2CBBC4CF75B}"/>
              </a:ext>
            </a:extLst>
          </p:cNvPr>
          <p:cNvSpPr/>
          <p:nvPr/>
        </p:nvSpPr>
        <p:spPr bwMode="auto">
          <a:xfrm flipV="1">
            <a:off x="4604631" y="4301820"/>
            <a:ext cx="2857522" cy="185851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gradFill flip="none" rotWithShape="1">
              <a:gsLst>
                <a:gs pos="12000">
                  <a:schemeClr val="accent1">
                    <a:lumMod val="5000"/>
                    <a:lumOff val="95000"/>
                  </a:schemeClr>
                </a:gs>
                <a:gs pos="13000">
                  <a:schemeClr val="accent1"/>
                </a:gs>
              </a:gsLst>
              <a:lin ang="16200000" scaled="1"/>
              <a:tileRect/>
            </a:gra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1">
            <a:extLst>
              <a:ext uri="{FF2B5EF4-FFF2-40B4-BE49-F238E27FC236}">
                <a16:creationId xmlns:a16="http://schemas.microsoft.com/office/drawing/2014/main" id="{3D356EB7-5DF3-4D7F-863A-72AAE3DA0046}"/>
              </a:ext>
            </a:extLst>
          </p:cNvPr>
          <p:cNvSpPr/>
          <p:nvPr/>
        </p:nvSpPr>
        <p:spPr bwMode="auto">
          <a:xfrm>
            <a:off x="4254543" y="2372819"/>
            <a:ext cx="3095260" cy="1231225"/>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gradFill flip="none" rotWithShape="1">
              <a:gsLst>
                <a:gs pos="20000">
                  <a:schemeClr val="accent1">
                    <a:lumMod val="5000"/>
                    <a:lumOff val="95000"/>
                  </a:schemeClr>
                </a:gs>
                <a:gs pos="24000">
                  <a:schemeClr val="accent1"/>
                </a:gs>
              </a:gsLst>
              <a:lin ang="16200000" scaled="1"/>
              <a:tileRect/>
            </a:gra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Rectangle: Rounded Corners 21">
            <a:extLst>
              <a:ext uri="{FF2B5EF4-FFF2-40B4-BE49-F238E27FC236}">
                <a16:creationId xmlns:a16="http://schemas.microsoft.com/office/drawing/2014/main" id="{88989D5B-0B85-4880-896D-8AEB107F864B}"/>
              </a:ext>
            </a:extLst>
          </p:cNvPr>
          <p:cNvSpPr/>
          <p:nvPr/>
        </p:nvSpPr>
        <p:spPr bwMode="auto">
          <a:xfrm>
            <a:off x="3519487" y="3207729"/>
            <a:ext cx="7262566"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grpSp>
        <p:nvGrpSpPr>
          <p:cNvPr id="26" name="Group 25">
            <a:extLst>
              <a:ext uri="{FF2B5EF4-FFF2-40B4-BE49-F238E27FC236}">
                <a16:creationId xmlns:a16="http://schemas.microsoft.com/office/drawing/2014/main" id="{80164B98-6CF7-49E3-91C5-08ACF012B431}"/>
              </a:ext>
            </a:extLst>
          </p:cNvPr>
          <p:cNvGrpSpPr/>
          <p:nvPr/>
        </p:nvGrpSpPr>
        <p:grpSpPr>
          <a:xfrm rot="10800000">
            <a:off x="9822126" y="2907492"/>
            <a:ext cx="184640" cy="1780024"/>
            <a:chOff x="2124673" y="2295425"/>
            <a:chExt cx="164160" cy="1599158"/>
          </a:xfrm>
          <a:solidFill>
            <a:schemeClr val="accent5"/>
          </a:solidFill>
        </p:grpSpPr>
        <p:sp>
          <p:nvSpPr>
            <p:cNvPr id="39" name="Right Triangle 38">
              <a:extLst>
                <a:ext uri="{FF2B5EF4-FFF2-40B4-BE49-F238E27FC236}">
                  <a16:creationId xmlns:a16="http://schemas.microsoft.com/office/drawing/2014/main" id="{1FA63802-1E06-4356-B3AF-7432DA000F83}"/>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ight Triangle 40">
              <a:extLst>
                <a:ext uri="{FF2B5EF4-FFF2-40B4-BE49-F238E27FC236}">
                  <a16:creationId xmlns:a16="http://schemas.microsoft.com/office/drawing/2014/main" id="{A59EA056-9D71-4DF9-9A37-FEC76AD07080}"/>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CCCDBA52-5D3A-4089-B984-15437BB6BA91}"/>
              </a:ext>
            </a:extLst>
          </p:cNvPr>
          <p:cNvSpPr/>
          <p:nvPr/>
        </p:nvSpPr>
        <p:spPr bwMode="auto">
          <a:xfrm>
            <a:off x="10000347" y="2904801"/>
            <a:ext cx="2074157" cy="1781874"/>
          </a:xfrm>
          <a:prstGeom prst="rect">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10815708" y="3190856"/>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9966691" y="4002009"/>
            <a:ext cx="2141468" cy="498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panose="020B0502040204020203" pitchFamily="34" charset="0"/>
              </a:rPr>
              <a:t>Cloud Custodian / </a:t>
            </a:r>
          </a:p>
          <a:p>
            <a:pPr marL="0" marR="0" lvl="0" indent="0" algn="ctr" defTabSz="91399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panose="020B0502040204020203" pitchFamily="34" charset="0"/>
              </a:rPr>
              <a:t>Partner responsible </a:t>
            </a:r>
            <a:b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panose="020B0502040204020203" pitchFamily="34" charset="0"/>
              </a:rPr>
            </a:br>
            <a:r>
              <a:rPr kumimoji="0" lang="en-US" sz="12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panose="020B0502040204020203" pitchFamily="34" charset="0"/>
              </a:rPr>
              <a:t>for Cloud environment</a:t>
            </a:r>
          </a:p>
        </p:txBody>
      </p:sp>
      <p:sp>
        <p:nvSpPr>
          <p:cNvPr id="49" name="Freeform: Shape 48">
            <a:extLst>
              <a:ext uri="{FF2B5EF4-FFF2-40B4-BE49-F238E27FC236}">
                <a16:creationId xmlns:a16="http://schemas.microsoft.com/office/drawing/2014/main" id="{D822AEC0-BE43-42C8-8888-A6BECE1F9776}"/>
              </a:ext>
            </a:extLst>
          </p:cNvPr>
          <p:cNvSpPr/>
          <p:nvPr/>
        </p:nvSpPr>
        <p:spPr bwMode="auto">
          <a:xfrm rot="1901075">
            <a:off x="10207692" y="3189302"/>
            <a:ext cx="512672" cy="601130"/>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2FD47373-E3D7-4C1B-903C-55E54689EFE0}"/>
              </a:ext>
            </a:extLst>
          </p:cNvPr>
          <p:cNvSpPr/>
          <p:nvPr/>
        </p:nvSpPr>
        <p:spPr bwMode="auto">
          <a:xfrm>
            <a:off x="310017" y="3043320"/>
            <a:ext cx="1649832" cy="217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panose="020B0502040204020203" pitchFamily="34" charset="0"/>
              </a:rPr>
              <a:t>Customer</a:t>
            </a:r>
          </a:p>
        </p:txBody>
      </p:sp>
      <p:sp>
        <p:nvSpPr>
          <p:cNvPr id="34" name="people_4">
            <a:extLst>
              <a:ext uri="{FF2B5EF4-FFF2-40B4-BE49-F238E27FC236}">
                <a16:creationId xmlns:a16="http://schemas.microsoft.com/office/drawing/2014/main" id="{EB4577C8-DE36-4D26-A840-CBAA42ACD715}"/>
              </a:ext>
            </a:extLst>
          </p:cNvPr>
          <p:cNvSpPr>
            <a:spLocks noChangeAspect="1" noEditPoints="1"/>
          </p:cNvSpPr>
          <p:nvPr/>
        </p:nvSpPr>
        <p:spPr bwMode="auto">
          <a:xfrm>
            <a:off x="913216" y="2328330"/>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Rectangle 34">
            <a:extLst>
              <a:ext uri="{FF2B5EF4-FFF2-40B4-BE49-F238E27FC236}">
                <a16:creationId xmlns:a16="http://schemas.microsoft.com/office/drawing/2014/main" id="{5C26E7BC-F01E-406A-9ED9-486F94C0576B}"/>
              </a:ext>
            </a:extLst>
          </p:cNvPr>
          <p:cNvSpPr/>
          <p:nvPr/>
        </p:nvSpPr>
        <p:spPr bwMode="auto">
          <a:xfrm>
            <a:off x="310017" y="4565014"/>
            <a:ext cx="1649832" cy="2171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panose="020B0502040204020203" pitchFamily="34" charset="0"/>
              </a:rPr>
              <a:t>Customer</a:t>
            </a:r>
          </a:p>
        </p:txBody>
      </p:sp>
      <p:sp>
        <p:nvSpPr>
          <p:cNvPr id="38" name="people_4">
            <a:extLst>
              <a:ext uri="{FF2B5EF4-FFF2-40B4-BE49-F238E27FC236}">
                <a16:creationId xmlns:a16="http://schemas.microsoft.com/office/drawing/2014/main" id="{BBD3462B-0351-4F38-AFB8-703C14FFB76E}"/>
              </a:ext>
            </a:extLst>
          </p:cNvPr>
          <p:cNvSpPr>
            <a:spLocks noChangeAspect="1" noEditPoints="1"/>
          </p:cNvSpPr>
          <p:nvPr/>
        </p:nvSpPr>
        <p:spPr bwMode="auto">
          <a:xfrm>
            <a:off x="913216" y="3820751"/>
            <a:ext cx="443434" cy="49575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42" name="Straight Connector 41">
            <a:extLst>
              <a:ext uri="{FF2B5EF4-FFF2-40B4-BE49-F238E27FC236}">
                <a16:creationId xmlns:a16="http://schemas.microsoft.com/office/drawing/2014/main" id="{74E11E1B-CEEE-412D-A1DC-5FAF2EE19BB5}"/>
              </a:ext>
            </a:extLst>
          </p:cNvPr>
          <p:cNvCxnSpPr>
            <a:cxnSpLocks/>
          </p:cNvCxnSpPr>
          <p:nvPr/>
        </p:nvCxnSpPr>
        <p:spPr>
          <a:xfrm>
            <a:off x="1048748" y="3568032"/>
            <a:ext cx="1204785"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DB4CD8B5-C23F-4F5E-9177-BB8854CED002}"/>
              </a:ext>
            </a:extLst>
          </p:cNvPr>
          <p:cNvSpPr txBox="1"/>
          <p:nvPr/>
        </p:nvSpPr>
        <p:spPr>
          <a:xfrm rot="3600000">
            <a:off x="2616427" y="1741501"/>
            <a:ext cx="3586948" cy="3664630"/>
          </a:xfrm>
          <a:prstGeom prst="rect">
            <a:avLst/>
          </a:prstGeom>
          <a:noFill/>
        </p:spPr>
        <p:txBody>
          <a:bodyPr wrap="none" lIns="182880" tIns="146304" rIns="182880" bIns="146304" rtlCol="0">
            <a:prstTxWarp prst="textArchUp">
              <a:avLst/>
            </a:prstTxWarp>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000000"/>
                    </a:gs>
                    <a:gs pos="100000">
                      <a:srgbClr val="000000"/>
                    </a:gs>
                  </a:gsLst>
                  <a:lin ang="5400000" scaled="0"/>
                </a:gradFill>
                <a:effectLst/>
                <a:uLnTx/>
                <a:uFillTx/>
              </a:rPr>
              <a:t>Process</a:t>
            </a:r>
          </a:p>
        </p:txBody>
      </p:sp>
      <p:sp>
        <p:nvSpPr>
          <p:cNvPr id="254" name="TextBox 253">
            <a:extLst>
              <a:ext uri="{FF2B5EF4-FFF2-40B4-BE49-F238E27FC236}">
                <a16:creationId xmlns:a16="http://schemas.microsoft.com/office/drawing/2014/main" id="{9EA70060-32B1-4E96-B6F1-DBDE4C8EC65D}"/>
              </a:ext>
            </a:extLst>
          </p:cNvPr>
          <p:cNvSpPr txBox="1"/>
          <p:nvPr/>
        </p:nvSpPr>
        <p:spPr>
          <a:xfrm>
            <a:off x="2461821" y="2060071"/>
            <a:ext cx="3680181" cy="3664630"/>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000000"/>
                    </a:gs>
                    <a:gs pos="100000">
                      <a:srgbClr val="000000"/>
                    </a:gs>
                  </a:gsLst>
                  <a:lin ang="5400000" scaled="0"/>
                </a:gradFill>
                <a:effectLst/>
                <a:uLnTx/>
                <a:uFillTx/>
              </a:rPr>
              <a:t>Technology</a:t>
            </a:r>
          </a:p>
        </p:txBody>
      </p:sp>
      <p:grpSp>
        <p:nvGrpSpPr>
          <p:cNvPr id="255" name="Group 254" descr="Circle that rotates">
            <a:extLst>
              <a:ext uri="{FF2B5EF4-FFF2-40B4-BE49-F238E27FC236}">
                <a16:creationId xmlns:a16="http://schemas.microsoft.com/office/drawing/2014/main" id="{8FF33BF4-EEB7-4C22-9459-568DDE0EBA05}"/>
              </a:ext>
            </a:extLst>
          </p:cNvPr>
          <p:cNvGrpSpPr/>
          <p:nvPr/>
        </p:nvGrpSpPr>
        <p:grpSpPr>
          <a:xfrm>
            <a:off x="2195881" y="1478266"/>
            <a:ext cx="4201722" cy="4201722"/>
            <a:chOff x="5928360" y="269969"/>
            <a:chExt cx="6064844" cy="6064844"/>
          </a:xfrm>
        </p:grpSpPr>
        <p:grpSp>
          <p:nvGrpSpPr>
            <p:cNvPr id="256" name="Group 255">
              <a:extLst>
                <a:ext uri="{FF2B5EF4-FFF2-40B4-BE49-F238E27FC236}">
                  <a16:creationId xmlns:a16="http://schemas.microsoft.com/office/drawing/2014/main" id="{B345781F-43B2-4D45-8450-1CDA098E2370}"/>
                </a:ext>
              </a:extLst>
            </p:cNvPr>
            <p:cNvGrpSpPr/>
            <p:nvPr/>
          </p:nvGrpSpPr>
          <p:grpSpPr>
            <a:xfrm>
              <a:off x="6343470" y="559092"/>
              <a:ext cx="5269360" cy="5366969"/>
              <a:chOff x="6343470" y="559092"/>
              <a:chExt cx="5269360" cy="5366969"/>
            </a:xfrm>
          </p:grpSpPr>
          <p:grpSp>
            <p:nvGrpSpPr>
              <p:cNvPr id="258" name="Group 257">
                <a:extLst>
                  <a:ext uri="{FF2B5EF4-FFF2-40B4-BE49-F238E27FC236}">
                    <a16:creationId xmlns:a16="http://schemas.microsoft.com/office/drawing/2014/main" id="{31A4DD8A-EC24-4C2D-A7FA-725C124991B8}"/>
                  </a:ext>
                </a:extLst>
              </p:cNvPr>
              <p:cNvGrpSpPr/>
              <p:nvPr/>
            </p:nvGrpSpPr>
            <p:grpSpPr>
              <a:xfrm>
                <a:off x="6343470" y="619621"/>
                <a:ext cx="5269360" cy="5306440"/>
                <a:chOff x="6343470" y="619621"/>
                <a:chExt cx="5269360" cy="5306440"/>
              </a:xfrm>
            </p:grpSpPr>
            <p:sp>
              <p:nvSpPr>
                <p:cNvPr id="262" name="Oval 261">
                  <a:extLst>
                    <a:ext uri="{FF2B5EF4-FFF2-40B4-BE49-F238E27FC236}">
                      <a16:creationId xmlns:a16="http://schemas.microsoft.com/office/drawing/2014/main" id="{DA73487C-F841-4624-8893-A63DFF68A484}"/>
                    </a:ext>
                  </a:extLst>
                </p:cNvPr>
                <p:cNvSpPr/>
                <p:nvPr/>
              </p:nvSpPr>
              <p:spPr bwMode="auto">
                <a:xfrm>
                  <a:off x="6343470" y="656701"/>
                  <a:ext cx="5269360" cy="5269360"/>
                </a:xfrm>
                <a:prstGeom prst="ellipse">
                  <a:avLst/>
                </a:prstGeom>
                <a:noFill/>
                <a:ln w="508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Rectangle 262">
                  <a:extLst>
                    <a:ext uri="{FF2B5EF4-FFF2-40B4-BE49-F238E27FC236}">
                      <a16:creationId xmlns:a16="http://schemas.microsoft.com/office/drawing/2014/main" id="{0B4F3842-69A0-4B3D-98CF-7CC54054040B}"/>
                    </a:ext>
                  </a:extLst>
                </p:cNvPr>
                <p:cNvSpPr/>
                <p:nvPr/>
              </p:nvSpPr>
              <p:spPr bwMode="auto">
                <a:xfrm>
                  <a:off x="8751570" y="619621"/>
                  <a:ext cx="394950" cy="25473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81A2EB2C-B86A-48BD-A4A4-BB1DDA5FB4F0}"/>
                    </a:ext>
                  </a:extLst>
                </p:cNvPr>
                <p:cNvSpPr/>
                <p:nvPr/>
              </p:nvSpPr>
              <p:spPr bwMode="auto">
                <a:xfrm rot="7341331">
                  <a:off x="10944327" y="4520363"/>
                  <a:ext cx="394950" cy="25473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F9A5FA81-3A3E-4B53-8940-3E653DC44F41}"/>
                    </a:ext>
                  </a:extLst>
                </p:cNvPr>
                <p:cNvSpPr/>
                <p:nvPr/>
              </p:nvSpPr>
              <p:spPr bwMode="auto">
                <a:xfrm rot="14352268" flipH="1">
                  <a:off x="6586791" y="4479322"/>
                  <a:ext cx="394950" cy="25473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9" name="Isosceles Triangle 258">
                <a:extLst>
                  <a:ext uri="{FF2B5EF4-FFF2-40B4-BE49-F238E27FC236}">
                    <a16:creationId xmlns:a16="http://schemas.microsoft.com/office/drawing/2014/main" id="{CBA50454-3192-4AFE-BA29-7320723285F2}"/>
                  </a:ext>
                </a:extLst>
              </p:cNvPr>
              <p:cNvSpPr/>
              <p:nvPr/>
            </p:nvSpPr>
            <p:spPr bwMode="auto">
              <a:xfrm rot="5235495">
                <a:off x="8720093" y="581778"/>
                <a:ext cx="212026" cy="166654"/>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Isosceles Triangle 259">
                <a:extLst>
                  <a:ext uri="{FF2B5EF4-FFF2-40B4-BE49-F238E27FC236}">
                    <a16:creationId xmlns:a16="http://schemas.microsoft.com/office/drawing/2014/main" id="{188CFDDD-161C-43C6-AFA4-1BE92E4F62E4}"/>
                  </a:ext>
                </a:extLst>
              </p:cNvPr>
              <p:cNvSpPr/>
              <p:nvPr/>
            </p:nvSpPr>
            <p:spPr bwMode="auto">
              <a:xfrm rot="12779463">
                <a:off x="11169242" y="4477146"/>
                <a:ext cx="212026" cy="166654"/>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Isosceles Triangle 260">
                <a:extLst>
                  <a:ext uri="{FF2B5EF4-FFF2-40B4-BE49-F238E27FC236}">
                    <a16:creationId xmlns:a16="http://schemas.microsoft.com/office/drawing/2014/main" id="{204AE665-4078-4307-B445-0EEA65A044B3}"/>
                  </a:ext>
                </a:extLst>
              </p:cNvPr>
              <p:cNvSpPr/>
              <p:nvPr/>
            </p:nvSpPr>
            <p:spPr bwMode="auto">
              <a:xfrm rot="19726302">
                <a:off x="6691281" y="4669066"/>
                <a:ext cx="212026" cy="166654"/>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7" name="Oval 256">
              <a:extLst>
                <a:ext uri="{FF2B5EF4-FFF2-40B4-BE49-F238E27FC236}">
                  <a16:creationId xmlns:a16="http://schemas.microsoft.com/office/drawing/2014/main" id="{32B4F644-F29F-49B2-8E1D-2D4D63CB8DA5}"/>
                </a:ext>
              </a:extLst>
            </p:cNvPr>
            <p:cNvSpPr/>
            <p:nvPr/>
          </p:nvSpPr>
          <p:spPr bwMode="auto">
            <a:xfrm>
              <a:off x="5928360" y="269969"/>
              <a:ext cx="6064844" cy="6064844"/>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6" name="Group 265" descr="Documentation, tools, templates, best practices circle">
            <a:extLst>
              <a:ext uri="{FF2B5EF4-FFF2-40B4-BE49-F238E27FC236}">
                <a16:creationId xmlns:a16="http://schemas.microsoft.com/office/drawing/2014/main" id="{45208A80-8353-4D37-8967-6BE8830F34C4}"/>
              </a:ext>
            </a:extLst>
          </p:cNvPr>
          <p:cNvGrpSpPr/>
          <p:nvPr/>
        </p:nvGrpSpPr>
        <p:grpSpPr>
          <a:xfrm>
            <a:off x="2685766" y="1949407"/>
            <a:ext cx="3232912" cy="3224100"/>
            <a:chOff x="3866077" y="1051605"/>
            <a:chExt cx="4666445" cy="4653727"/>
          </a:xfrm>
          <a:solidFill>
            <a:srgbClr val="0078D4"/>
          </a:solidFill>
        </p:grpSpPr>
        <p:grpSp>
          <p:nvGrpSpPr>
            <p:cNvPr id="267" name="Group 266">
              <a:extLst>
                <a:ext uri="{FF2B5EF4-FFF2-40B4-BE49-F238E27FC236}">
                  <a16:creationId xmlns:a16="http://schemas.microsoft.com/office/drawing/2014/main" id="{AE3BE44E-2EAB-4B2E-8CAA-F1CD639F448A}"/>
                </a:ext>
              </a:extLst>
            </p:cNvPr>
            <p:cNvGrpSpPr/>
            <p:nvPr/>
          </p:nvGrpSpPr>
          <p:grpSpPr>
            <a:xfrm>
              <a:off x="3866077" y="1051605"/>
              <a:ext cx="4666445" cy="4653727"/>
              <a:chOff x="3769633" y="1061799"/>
              <a:chExt cx="4822560" cy="4809418"/>
            </a:xfrm>
            <a:grpFill/>
          </p:grpSpPr>
          <p:sp>
            <p:nvSpPr>
              <p:cNvPr id="272" name="Freeform: Shape 271">
                <a:extLst>
                  <a:ext uri="{FF2B5EF4-FFF2-40B4-BE49-F238E27FC236}">
                    <a16:creationId xmlns:a16="http://schemas.microsoft.com/office/drawing/2014/main" id="{93A90D3A-6740-4625-9C23-5885BE1A9DD6}"/>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w="10795" cap="flat" cmpd="sng" algn="ctr">
                <a:noFill/>
                <a:prstDash val="solid"/>
              </a:ln>
              <a:effectLst/>
            </p:spPr>
            <p:txBody>
              <a:bodyPr spcFirstLastPara="0" vert="horz" wrap="square" lIns="971246" tIns="971246" rIns="270256" bIns="270256" numCol="1" spcCol="1270" anchor="ctr" anchorCtr="0">
                <a:noAutofit/>
              </a:bodyPr>
              <a:lstStyle/>
              <a:p>
                <a:pPr marL="0" marR="0" lvl="0" indent="0" defTabSz="1689100" eaLnBrk="1" fontAlgn="auto" latinLnBrk="0" hangingPunct="1">
                  <a:lnSpc>
                    <a:spcPct val="90000"/>
                  </a:lnSpc>
                  <a:spcBef>
                    <a:spcPct val="0"/>
                  </a:spcBef>
                  <a:spcAft>
                    <a:spcPct val="35000"/>
                  </a:spcAft>
                  <a:buClrTx/>
                  <a:buSzTx/>
                  <a:buFontTx/>
                  <a:buNone/>
                  <a:tabLst/>
                  <a:defRPr/>
                </a:pPr>
                <a:endParaRPr kumimoji="0" lang="en-US" sz="4400" b="0" i="0" u="none" strike="noStrike" kern="0" cap="none" spc="0" normalizeH="0" baseline="0" noProof="0">
                  <a:ln>
                    <a:noFill/>
                  </a:ln>
                  <a:solidFill>
                    <a:srgbClr val="FFFFFF"/>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9E0A355C-9E19-4896-9CFC-26CCFB281479}"/>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w="10795" cap="flat" cmpd="sng" algn="ctr">
                <a:noFill/>
                <a:prstDash val="solid"/>
              </a:ln>
              <a:effectLst/>
            </p:spPr>
            <p:txBody>
              <a:bodyPr spcFirstLastPara="0" vert="horz" wrap="square" lIns="270256" tIns="971246" rIns="971246" bIns="270256" numCol="1" spcCol="1270" anchor="ctr" anchorCtr="0">
                <a:noAutofit/>
              </a:bodyPr>
              <a:lstStyle/>
              <a:p>
                <a:pPr marL="0" marR="0" lvl="0" indent="0" defTabSz="1689100" eaLnBrk="1" fontAlgn="auto" latinLnBrk="0" hangingPunct="1">
                  <a:lnSpc>
                    <a:spcPct val="90000"/>
                  </a:lnSpc>
                  <a:spcBef>
                    <a:spcPct val="0"/>
                  </a:spcBef>
                  <a:spcAft>
                    <a:spcPct val="35000"/>
                  </a:spcAft>
                  <a:buClrTx/>
                  <a:buSzTx/>
                  <a:buFontTx/>
                  <a:buNone/>
                  <a:tabLst/>
                  <a:defRPr/>
                </a:pPr>
                <a:endParaRPr kumimoji="0" lang="en-US" sz="4400" b="0" i="0" u="none" strike="noStrike" kern="0" cap="none" spc="0" normalizeH="0" baseline="0" noProof="0">
                  <a:ln>
                    <a:noFill/>
                  </a:ln>
                  <a:solidFill>
                    <a:srgbClr val="FFFFFF"/>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4AA9E6BA-AE45-4030-82C0-56F92B01172C}"/>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w="10795" cap="flat" cmpd="sng" algn="ctr">
                <a:noFill/>
                <a:prstDash val="solid"/>
              </a:ln>
              <a:effectLst/>
            </p:spPr>
            <p:txBody>
              <a:bodyPr spcFirstLastPara="0" vert="horz" wrap="square" lIns="270256" tIns="270257" rIns="971247" bIns="971246" numCol="1" spcCol="1270" anchor="ctr" anchorCtr="0">
                <a:noAutofit/>
              </a:bodyPr>
              <a:lstStyle/>
              <a:p>
                <a:pPr marL="0" marR="0" lvl="0" indent="0" defTabSz="1689100" eaLnBrk="1" fontAlgn="auto" latinLnBrk="0" hangingPunct="1">
                  <a:lnSpc>
                    <a:spcPct val="90000"/>
                  </a:lnSpc>
                  <a:spcBef>
                    <a:spcPct val="0"/>
                  </a:spcBef>
                  <a:spcAft>
                    <a:spcPct val="35000"/>
                  </a:spcAft>
                  <a:buClrTx/>
                  <a:buSzTx/>
                  <a:buFontTx/>
                  <a:buNone/>
                  <a:tabLst/>
                  <a:defRPr/>
                </a:pPr>
                <a:endParaRPr kumimoji="0" lang="en-US" sz="4400" b="0" i="0" u="none" strike="noStrike" kern="0" cap="none" spc="0" normalizeH="0" baseline="0" noProof="0">
                  <a:ln>
                    <a:noFill/>
                  </a:ln>
                  <a:solidFill>
                    <a:srgbClr val="FFFFFF"/>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AF4A3EED-E327-4B28-9A1C-57873B0D1464}"/>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w="10795" cap="flat" cmpd="sng" algn="ctr">
                <a:noFill/>
                <a:prstDash val="solid"/>
              </a:ln>
              <a:effectLst/>
            </p:spPr>
            <p:txBody>
              <a:bodyPr spcFirstLastPara="0" vert="horz" wrap="square" lIns="971246" tIns="270256" rIns="270256" bIns="971246" numCol="1" spcCol="1270" anchor="ctr" anchorCtr="0">
                <a:noAutofit/>
              </a:bodyPr>
              <a:lstStyle/>
              <a:p>
                <a:pPr marL="0" marR="0" lvl="0" indent="0" defTabSz="1689100" eaLnBrk="1" fontAlgn="auto" latinLnBrk="0" hangingPunct="1">
                  <a:lnSpc>
                    <a:spcPct val="90000"/>
                  </a:lnSpc>
                  <a:spcBef>
                    <a:spcPct val="0"/>
                  </a:spcBef>
                  <a:spcAft>
                    <a:spcPct val="35000"/>
                  </a:spcAft>
                  <a:buClrTx/>
                  <a:buSzTx/>
                  <a:buFontTx/>
                  <a:buNone/>
                  <a:tabLst/>
                  <a:defRPr/>
                </a:pPr>
                <a:endParaRPr kumimoji="0" lang="en-US" sz="4400" b="0" i="0" u="none" strike="noStrike" kern="0" cap="none" spc="0" normalizeH="0" baseline="0" noProof="0">
                  <a:ln>
                    <a:noFill/>
                  </a:ln>
                  <a:solidFill>
                    <a:srgbClr val="FFFFFF"/>
                  </a:solidFill>
                  <a:effectLst/>
                  <a:uLnTx/>
                  <a:uFillTx/>
                  <a:latin typeface="Segoe UI"/>
                  <a:ea typeface="+mn-ea"/>
                  <a:cs typeface="+mn-cs"/>
                </a:endParaRPr>
              </a:p>
            </p:txBody>
          </p:sp>
        </p:grpSp>
        <p:sp>
          <p:nvSpPr>
            <p:cNvPr id="268" name="Trackers_EADF" title="Icon of a clipboard with a checklist on it">
              <a:extLst>
                <a:ext uri="{FF2B5EF4-FFF2-40B4-BE49-F238E27FC236}">
                  <a16:creationId xmlns:a16="http://schemas.microsoft.com/office/drawing/2014/main" id="{A174AAB2-1FB2-4C4B-B491-238BBF55A42E}"/>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69" name="DeveloperTools_EC7A" title="Icon of a wrench and a screwdriver">
              <a:extLst>
                <a:ext uri="{FF2B5EF4-FFF2-40B4-BE49-F238E27FC236}">
                  <a16:creationId xmlns:a16="http://schemas.microsoft.com/office/drawing/2014/main" id="{0417515A-9911-4DD3-A558-B59EFBAB11C4}"/>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0" name="hand_3" title="Icon of a hand giving a thumbs-up">
              <a:extLst>
                <a:ext uri="{FF2B5EF4-FFF2-40B4-BE49-F238E27FC236}">
                  <a16:creationId xmlns:a16="http://schemas.microsoft.com/office/drawing/2014/main" id="{C0289621-0CE7-42D7-AACA-9653D92A007C}"/>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71" name="GenericApp_EB3B" title="Icon of an app window">
              <a:extLst>
                <a:ext uri="{FF2B5EF4-FFF2-40B4-BE49-F238E27FC236}">
                  <a16:creationId xmlns:a16="http://schemas.microsoft.com/office/drawing/2014/main" id="{2914AA99-5D65-48C5-B875-9FD93D045FE6}"/>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76" name="TextBox 275">
            <a:extLst>
              <a:ext uri="{FF2B5EF4-FFF2-40B4-BE49-F238E27FC236}">
                <a16:creationId xmlns:a16="http://schemas.microsoft.com/office/drawing/2014/main" id="{3EEDE1B5-8E43-4094-9ADE-E81EFA27C5BC}"/>
              </a:ext>
            </a:extLst>
          </p:cNvPr>
          <p:cNvSpPr txBox="1"/>
          <p:nvPr/>
        </p:nvSpPr>
        <p:spPr>
          <a:xfrm rot="18773687">
            <a:off x="2652417" y="1670574"/>
            <a:ext cx="2863184" cy="3387505"/>
          </a:xfrm>
          <a:prstGeom prst="rect">
            <a:avLst/>
          </a:prstGeom>
          <a:noFill/>
        </p:spPr>
        <p:txBody>
          <a:bodyPr wrap="none" lIns="182880" tIns="146304" rIns="182880" bIns="146304" rtlCol="0">
            <a:prstTxWarp prst="textArchDown">
              <a:avLst/>
            </a:prstTxWarp>
            <a:spAutoFit/>
          </a:bodyPr>
          <a:lstStyle/>
          <a:p>
            <a:pPr algn="ctr">
              <a:lnSpc>
                <a:spcPct val="90000"/>
              </a:lnSpc>
              <a:spcAft>
                <a:spcPts val="600"/>
              </a:spcAft>
              <a:defRPr/>
            </a:pPr>
            <a:r>
              <a:rPr lang="en-US" sz="1400">
                <a:gradFill>
                  <a:gsLst>
                    <a:gs pos="2917">
                      <a:srgbClr val="FFFFFF"/>
                    </a:gs>
                    <a:gs pos="100000">
                      <a:srgbClr val="FFFFFF"/>
                    </a:gs>
                  </a:gsLst>
                  <a:lin ang="5400000" scaled="0"/>
                </a:gradFill>
                <a:latin typeface="Segoe UI Semibold"/>
              </a:rPr>
              <a:t>        Templates</a:t>
            </a:r>
          </a:p>
        </p:txBody>
      </p:sp>
      <p:sp>
        <p:nvSpPr>
          <p:cNvPr id="277" name="Oval 276" descr="White circle">
            <a:extLst>
              <a:ext uri="{FF2B5EF4-FFF2-40B4-BE49-F238E27FC236}">
                <a16:creationId xmlns:a16="http://schemas.microsoft.com/office/drawing/2014/main" id="{248EEFA8-9ECA-41B5-9B78-03858E38A76C}"/>
              </a:ext>
            </a:extLst>
          </p:cNvPr>
          <p:cNvSpPr/>
          <p:nvPr/>
        </p:nvSpPr>
        <p:spPr bwMode="auto">
          <a:xfrm>
            <a:off x="3255007" y="2505041"/>
            <a:ext cx="2114030" cy="2114030"/>
          </a:xfrm>
          <a:prstGeom prst="ellipse">
            <a:avLst/>
          </a:prstGeom>
          <a:solidFill>
            <a:srgbClr val="FFFFFF"/>
          </a:solidFill>
          <a:ln w="317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cloud" title="Icon of a cloud">
            <a:extLst>
              <a:ext uri="{FF2B5EF4-FFF2-40B4-BE49-F238E27FC236}">
                <a16:creationId xmlns:a16="http://schemas.microsoft.com/office/drawing/2014/main" id="{56068B17-E8D1-4F63-9644-521CC12BB052}"/>
              </a:ext>
            </a:extLst>
          </p:cNvPr>
          <p:cNvSpPr>
            <a:spLocks noChangeAspect="1"/>
          </p:cNvSpPr>
          <p:nvPr/>
        </p:nvSpPr>
        <p:spPr bwMode="auto">
          <a:xfrm>
            <a:off x="3775790" y="3220425"/>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279" name="TextBox 278">
            <a:extLst>
              <a:ext uri="{FF2B5EF4-FFF2-40B4-BE49-F238E27FC236}">
                <a16:creationId xmlns:a16="http://schemas.microsoft.com/office/drawing/2014/main" id="{F56DFF0C-2C60-4C11-A0F7-88291F177A5B}"/>
              </a:ext>
            </a:extLst>
          </p:cNvPr>
          <p:cNvSpPr txBox="1"/>
          <p:nvPr/>
        </p:nvSpPr>
        <p:spPr>
          <a:xfrm rot="18994072">
            <a:off x="3270510" y="2139972"/>
            <a:ext cx="2863184" cy="3453954"/>
          </a:xfrm>
          <a:prstGeom prst="rect">
            <a:avLst/>
          </a:prstGeom>
          <a:noFill/>
        </p:spPr>
        <p:txBody>
          <a:bodyPr wrap="none" lIns="182880" tIns="146304" rIns="182880" bIns="146304" rtlCol="0">
            <a:prstTxWarp prst="textArchUp">
              <a:avLst/>
            </a:prstTxWarp>
            <a:spAutoFit/>
          </a:bodyPr>
          <a:lstStyle/>
          <a:p>
            <a:pPr algn="ctr">
              <a:lnSpc>
                <a:spcPct val="90000"/>
              </a:lnSpc>
              <a:spcAft>
                <a:spcPts val="600"/>
              </a:spcAft>
              <a:defRPr/>
            </a:pPr>
            <a:r>
              <a:rPr lang="en-US" sz="1400">
                <a:gradFill>
                  <a:gsLst>
                    <a:gs pos="2917">
                      <a:srgbClr val="FFFFFF"/>
                    </a:gs>
                    <a:gs pos="100000">
                      <a:srgbClr val="FFFFFF"/>
                    </a:gs>
                  </a:gsLst>
                  <a:lin ang="5400000" scaled="0"/>
                </a:gradFill>
                <a:latin typeface="Segoe UI Semibold"/>
              </a:rPr>
              <a:t>     Documentation</a:t>
            </a:r>
          </a:p>
        </p:txBody>
      </p:sp>
      <p:sp>
        <p:nvSpPr>
          <p:cNvPr id="280" name="TextBox 279">
            <a:extLst>
              <a:ext uri="{FF2B5EF4-FFF2-40B4-BE49-F238E27FC236}">
                <a16:creationId xmlns:a16="http://schemas.microsoft.com/office/drawing/2014/main" id="{756FCA02-D866-4A4A-89F0-F46C8E1DD4E0}"/>
              </a:ext>
            </a:extLst>
          </p:cNvPr>
          <p:cNvSpPr txBox="1"/>
          <p:nvPr/>
        </p:nvSpPr>
        <p:spPr>
          <a:xfrm rot="18303160">
            <a:off x="2434949" y="1699726"/>
            <a:ext cx="3586948" cy="3664630"/>
          </a:xfrm>
          <a:prstGeom prst="rect">
            <a:avLst/>
          </a:prstGeom>
          <a:noFill/>
        </p:spPr>
        <p:txBody>
          <a:bodyPr wrap="none" lIns="182880" tIns="146304" rIns="182880" bIns="146304" rtlCol="0">
            <a:prstTxWarp prst="textArchUp">
              <a:avLst/>
            </a:prstTxWarp>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000000"/>
                    </a:gs>
                    <a:gs pos="100000">
                      <a:srgbClr val="000000"/>
                    </a:gs>
                  </a:gsLst>
                  <a:lin ang="5400000" scaled="0"/>
                </a:gradFill>
                <a:effectLst/>
                <a:uLnTx/>
                <a:uFillTx/>
              </a:rPr>
              <a:t>People</a:t>
            </a:r>
          </a:p>
        </p:txBody>
      </p:sp>
      <p:sp>
        <p:nvSpPr>
          <p:cNvPr id="281" name="TextBox 280">
            <a:extLst>
              <a:ext uri="{FF2B5EF4-FFF2-40B4-BE49-F238E27FC236}">
                <a16:creationId xmlns:a16="http://schemas.microsoft.com/office/drawing/2014/main" id="{F2852A22-0E33-4EC3-83E0-947D6EE7A0C4}"/>
              </a:ext>
            </a:extLst>
          </p:cNvPr>
          <p:cNvSpPr txBox="1"/>
          <p:nvPr/>
        </p:nvSpPr>
        <p:spPr>
          <a:xfrm rot="2700000">
            <a:off x="2518600" y="2196643"/>
            <a:ext cx="2863182" cy="3447361"/>
          </a:xfrm>
          <a:prstGeom prst="rect">
            <a:avLst/>
          </a:prstGeom>
          <a:noFill/>
        </p:spPr>
        <p:txBody>
          <a:bodyPr wrap="none" lIns="182880" tIns="146304" rIns="182880" bIns="146304" rtlCol="0">
            <a:prstTxWarp prst="textArchUp">
              <a:avLst/>
            </a:prstTxWarp>
            <a:spAutoFit/>
          </a:bodyPr>
          <a:lstStyle/>
          <a:p>
            <a:pPr algn="ctr">
              <a:lnSpc>
                <a:spcPct val="90000"/>
              </a:lnSpc>
              <a:spcAft>
                <a:spcPts val="600"/>
              </a:spcAft>
              <a:defRPr/>
            </a:pPr>
            <a:r>
              <a:rPr lang="en-US" sz="1400">
                <a:gradFill>
                  <a:gsLst>
                    <a:gs pos="2917">
                      <a:srgbClr val="FFFFFF"/>
                    </a:gs>
                    <a:gs pos="100000">
                      <a:srgbClr val="FFFFFF"/>
                    </a:gs>
                  </a:gsLst>
                  <a:lin ang="5400000" scaled="0"/>
                </a:gradFill>
                <a:latin typeface="Segoe UI Semibold"/>
              </a:rPr>
              <a:t>         Tools</a:t>
            </a:r>
          </a:p>
        </p:txBody>
      </p:sp>
      <p:sp>
        <p:nvSpPr>
          <p:cNvPr id="282" name="TextBox 281">
            <a:extLst>
              <a:ext uri="{FF2B5EF4-FFF2-40B4-BE49-F238E27FC236}">
                <a16:creationId xmlns:a16="http://schemas.microsoft.com/office/drawing/2014/main" id="{3E13F910-0C7A-47BD-88A0-ECE7BDB6B2AE}"/>
              </a:ext>
            </a:extLst>
          </p:cNvPr>
          <p:cNvSpPr txBox="1"/>
          <p:nvPr/>
        </p:nvSpPr>
        <p:spPr>
          <a:xfrm rot="2700000">
            <a:off x="3119176" y="1628431"/>
            <a:ext cx="2863182" cy="3426633"/>
          </a:xfrm>
          <a:prstGeom prst="rect">
            <a:avLst/>
          </a:prstGeom>
          <a:noFill/>
        </p:spPr>
        <p:txBody>
          <a:bodyPr wrap="none" lIns="182880" tIns="146304" rIns="182880" bIns="146304" rtlCol="0">
            <a:prstTxWarp prst="textArchDown">
              <a:avLst/>
            </a:prstTxWarp>
            <a:spAutoFit/>
          </a:bodyPr>
          <a:lstStyle/>
          <a:p>
            <a:pPr algn="ctr">
              <a:lnSpc>
                <a:spcPct val="90000"/>
              </a:lnSpc>
              <a:spcAft>
                <a:spcPts val="600"/>
              </a:spcAft>
              <a:defRPr/>
            </a:pPr>
            <a:r>
              <a:rPr lang="en-US" sz="1400">
                <a:gradFill>
                  <a:gsLst>
                    <a:gs pos="2917">
                      <a:srgbClr val="FFFFFF"/>
                    </a:gs>
                    <a:gs pos="100000">
                      <a:srgbClr val="FFFFFF"/>
                    </a:gs>
                  </a:gsLst>
                  <a:lin ang="5400000" scaled="0"/>
                </a:gradFill>
                <a:latin typeface="Segoe UI Semibold"/>
              </a:rPr>
              <a:t>        Best practices</a:t>
            </a:r>
          </a:p>
        </p:txBody>
      </p:sp>
      <p:sp>
        <p:nvSpPr>
          <p:cNvPr id="283" name="Title 1">
            <a:extLst>
              <a:ext uri="{FF2B5EF4-FFF2-40B4-BE49-F238E27FC236}">
                <a16:creationId xmlns:a16="http://schemas.microsoft.com/office/drawing/2014/main" id="{57770AF3-272C-43E5-B0F7-7786B405234C}"/>
              </a:ext>
            </a:extLst>
          </p:cNvPr>
          <p:cNvSpPr>
            <a:spLocks noGrp="1"/>
          </p:cNvSpPr>
          <p:nvPr>
            <p:ph type="title"/>
          </p:nvPr>
        </p:nvSpPr>
        <p:spPr/>
        <p:txBody>
          <a:bodyPr/>
          <a:lstStyle/>
          <a:p>
            <a:pPr algn="l"/>
            <a:r>
              <a:rPr lang="en-US" dirty="0"/>
              <a:t>Cloud-native </a:t>
            </a:r>
            <a:r>
              <a:rPr lang="en-US" i="1" dirty="0"/>
              <a:t>thinking</a:t>
            </a:r>
          </a:p>
        </p:txBody>
      </p:sp>
      <p:sp>
        <p:nvSpPr>
          <p:cNvPr id="284" name="Text Placeholder 2">
            <a:extLst>
              <a:ext uri="{FF2B5EF4-FFF2-40B4-BE49-F238E27FC236}">
                <a16:creationId xmlns:a16="http://schemas.microsoft.com/office/drawing/2014/main" id="{CA3DC91F-E131-4478-9801-367C8EC828AC}"/>
              </a:ext>
            </a:extLst>
          </p:cNvPr>
          <p:cNvSpPr>
            <a:spLocks noGrp="1"/>
          </p:cNvSpPr>
          <p:nvPr>
            <p:ph type="body" sz="quarter" idx="10"/>
          </p:nvPr>
        </p:nvSpPr>
        <p:spPr/>
        <p:txBody>
          <a:bodyPr/>
          <a:lstStyle/>
          <a:p>
            <a:pPr marL="0" indent="0" algn="l">
              <a:buNone/>
            </a:pPr>
            <a:r>
              <a:rPr lang="en-US" dirty="0"/>
              <a:t>Removing barriers with One Microsoft approach to cloud adoption</a:t>
            </a:r>
          </a:p>
        </p:txBody>
      </p:sp>
      <p:sp>
        <p:nvSpPr>
          <p:cNvPr id="292" name="3">
            <a:extLst>
              <a:ext uri="{FF2B5EF4-FFF2-40B4-BE49-F238E27FC236}">
                <a16:creationId xmlns:a16="http://schemas.microsoft.com/office/drawing/2014/main" id="{639DBA2E-71C8-48FC-883D-EEFDED3FB35A}"/>
              </a:ext>
            </a:extLst>
          </p:cNvPr>
          <p:cNvSpPr/>
          <p:nvPr/>
        </p:nvSpPr>
        <p:spPr bwMode="auto">
          <a:xfrm flipV="1">
            <a:off x="5341031" y="4449070"/>
            <a:ext cx="2121121" cy="41815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gradFill flip="none" rotWithShape="1">
              <a:gsLst>
                <a:gs pos="12000">
                  <a:schemeClr val="accent1">
                    <a:lumMod val="5000"/>
                    <a:lumOff val="95000"/>
                  </a:schemeClr>
                </a:gs>
                <a:gs pos="17000">
                  <a:schemeClr val="accent1"/>
                </a:gs>
              </a:gsLst>
              <a:lin ang="16200000" scaled="1"/>
              <a:tileRect/>
            </a:gra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2">
            <a:extLst>
              <a:ext uri="{FF2B5EF4-FFF2-40B4-BE49-F238E27FC236}">
                <a16:creationId xmlns:a16="http://schemas.microsoft.com/office/drawing/2014/main" id="{D016AF48-EEAF-4FAB-8B76-D6EE89F73448}"/>
              </a:ext>
            </a:extLst>
          </p:cNvPr>
          <p:cNvSpPr/>
          <p:nvPr/>
        </p:nvSpPr>
        <p:spPr bwMode="auto">
          <a:xfrm>
            <a:off x="5104185" y="3531620"/>
            <a:ext cx="2395743" cy="196582"/>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ln w="25400" cap="rnd">
            <a:gradFill flip="none" rotWithShape="1">
              <a:gsLst>
                <a:gs pos="28000">
                  <a:schemeClr val="accent1">
                    <a:lumMod val="5000"/>
                    <a:lumOff val="95000"/>
                  </a:schemeClr>
                </a:gs>
                <a:gs pos="29000">
                  <a:schemeClr val="accent1"/>
                </a:gs>
              </a:gsLst>
              <a:lin ang="0" scaled="1"/>
              <a:tileRect/>
            </a:gradFill>
            <a:prstDash val="sysDash"/>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94" name="Group 293">
            <a:extLst>
              <a:ext uri="{FF2B5EF4-FFF2-40B4-BE49-F238E27FC236}">
                <a16:creationId xmlns:a16="http://schemas.microsoft.com/office/drawing/2014/main" id="{4BB01AFA-95AB-426D-93A6-F2E06B009722}"/>
              </a:ext>
            </a:extLst>
          </p:cNvPr>
          <p:cNvGrpSpPr/>
          <p:nvPr/>
        </p:nvGrpSpPr>
        <p:grpSpPr>
          <a:xfrm>
            <a:off x="6522834" y="2195912"/>
            <a:ext cx="353814" cy="353814"/>
            <a:chOff x="6233626" y="2239520"/>
            <a:chExt cx="548036" cy="548036"/>
          </a:xfrm>
        </p:grpSpPr>
        <p:sp>
          <p:nvSpPr>
            <p:cNvPr id="295" name="Oval 294">
              <a:extLst>
                <a:ext uri="{FF2B5EF4-FFF2-40B4-BE49-F238E27FC236}">
                  <a16:creationId xmlns:a16="http://schemas.microsoft.com/office/drawing/2014/main" id="{C595544A-4A41-422A-8BB8-CB90F73F24BE}"/>
                </a:ext>
              </a:extLst>
            </p:cNvPr>
            <p:cNvSpPr/>
            <p:nvPr/>
          </p:nvSpPr>
          <p:spPr bwMode="auto">
            <a:xfrm>
              <a:off x="6233626" y="2239520"/>
              <a:ext cx="548036" cy="54803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96" name="Group 295">
              <a:extLst>
                <a:ext uri="{FF2B5EF4-FFF2-40B4-BE49-F238E27FC236}">
                  <a16:creationId xmlns:a16="http://schemas.microsoft.com/office/drawing/2014/main" id="{21093FF1-5130-480A-88C9-0314B4778BA8}"/>
                </a:ext>
              </a:extLst>
            </p:cNvPr>
            <p:cNvGrpSpPr/>
            <p:nvPr/>
          </p:nvGrpSpPr>
          <p:grpSpPr>
            <a:xfrm>
              <a:off x="6322461" y="2334278"/>
              <a:ext cx="360610" cy="358519"/>
              <a:chOff x="6900710" y="2092425"/>
              <a:chExt cx="360610" cy="358519"/>
            </a:xfrm>
          </p:grpSpPr>
          <p:sp>
            <p:nvSpPr>
              <p:cNvPr id="297" name="Oval 296">
                <a:extLst>
                  <a:ext uri="{FF2B5EF4-FFF2-40B4-BE49-F238E27FC236}">
                    <a16:creationId xmlns:a16="http://schemas.microsoft.com/office/drawing/2014/main" id="{2194D439-6BF9-46B7-8CA3-68F73F706C6E}"/>
                  </a:ext>
                </a:extLst>
              </p:cNvPr>
              <p:cNvSpPr/>
              <p:nvPr/>
            </p:nvSpPr>
            <p:spPr bwMode="auto">
              <a:xfrm>
                <a:off x="6915176" y="2105845"/>
                <a:ext cx="331678" cy="3316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8" name="check 3">
                <a:extLst>
                  <a:ext uri="{FF2B5EF4-FFF2-40B4-BE49-F238E27FC236}">
                    <a16:creationId xmlns:a16="http://schemas.microsoft.com/office/drawing/2014/main" id="{9ACEFF86-C399-4BDC-9483-37F8AF6C6636}"/>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22225" cap="sq">
                <a:solidFill>
                  <a:schemeClr val="accent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299" name="Group 298">
            <a:extLst>
              <a:ext uri="{FF2B5EF4-FFF2-40B4-BE49-F238E27FC236}">
                <a16:creationId xmlns:a16="http://schemas.microsoft.com/office/drawing/2014/main" id="{8C73C480-DBED-4AE6-9B1A-3CD0396D3C32}"/>
              </a:ext>
            </a:extLst>
          </p:cNvPr>
          <p:cNvGrpSpPr/>
          <p:nvPr/>
        </p:nvGrpSpPr>
        <p:grpSpPr>
          <a:xfrm>
            <a:off x="6522834" y="3564097"/>
            <a:ext cx="353814" cy="353814"/>
            <a:chOff x="6233626" y="2239520"/>
            <a:chExt cx="548036" cy="548036"/>
          </a:xfrm>
        </p:grpSpPr>
        <p:sp>
          <p:nvSpPr>
            <p:cNvPr id="300" name="Oval 299">
              <a:extLst>
                <a:ext uri="{FF2B5EF4-FFF2-40B4-BE49-F238E27FC236}">
                  <a16:creationId xmlns:a16="http://schemas.microsoft.com/office/drawing/2014/main" id="{849A13AA-11E5-4DC6-9C71-CAA30E5E841F}"/>
                </a:ext>
              </a:extLst>
            </p:cNvPr>
            <p:cNvSpPr/>
            <p:nvPr/>
          </p:nvSpPr>
          <p:spPr bwMode="auto">
            <a:xfrm>
              <a:off x="6233626" y="2239520"/>
              <a:ext cx="548036" cy="54803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01" name="Group 300">
              <a:extLst>
                <a:ext uri="{FF2B5EF4-FFF2-40B4-BE49-F238E27FC236}">
                  <a16:creationId xmlns:a16="http://schemas.microsoft.com/office/drawing/2014/main" id="{5B0116D9-9B93-4037-B1F1-6B3A148512DE}"/>
                </a:ext>
              </a:extLst>
            </p:cNvPr>
            <p:cNvGrpSpPr/>
            <p:nvPr/>
          </p:nvGrpSpPr>
          <p:grpSpPr>
            <a:xfrm>
              <a:off x="6322461" y="2334278"/>
              <a:ext cx="360610" cy="358519"/>
              <a:chOff x="6900710" y="2092425"/>
              <a:chExt cx="360610" cy="358519"/>
            </a:xfrm>
          </p:grpSpPr>
          <p:sp>
            <p:nvSpPr>
              <p:cNvPr id="302" name="Oval 301">
                <a:extLst>
                  <a:ext uri="{FF2B5EF4-FFF2-40B4-BE49-F238E27FC236}">
                    <a16:creationId xmlns:a16="http://schemas.microsoft.com/office/drawing/2014/main" id="{9BBD647B-A2A5-4FC9-B378-ADE0C7B455A2}"/>
                  </a:ext>
                </a:extLst>
              </p:cNvPr>
              <p:cNvSpPr/>
              <p:nvPr/>
            </p:nvSpPr>
            <p:spPr bwMode="auto">
              <a:xfrm>
                <a:off x="6915176" y="2105845"/>
                <a:ext cx="331678" cy="3316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check 3">
                <a:extLst>
                  <a:ext uri="{FF2B5EF4-FFF2-40B4-BE49-F238E27FC236}">
                    <a16:creationId xmlns:a16="http://schemas.microsoft.com/office/drawing/2014/main" id="{04BD7233-4DBA-41F4-8EF6-F912DAA19A0F}"/>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22225" cap="sq">
                <a:solidFill>
                  <a:schemeClr val="accent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304" name="Group 303">
            <a:extLst>
              <a:ext uri="{FF2B5EF4-FFF2-40B4-BE49-F238E27FC236}">
                <a16:creationId xmlns:a16="http://schemas.microsoft.com/office/drawing/2014/main" id="{8264A65F-BC1B-41D6-943A-30725E170357}"/>
              </a:ext>
            </a:extLst>
          </p:cNvPr>
          <p:cNvGrpSpPr/>
          <p:nvPr/>
        </p:nvGrpSpPr>
        <p:grpSpPr>
          <a:xfrm>
            <a:off x="7605764" y="3397015"/>
            <a:ext cx="1535185" cy="772987"/>
            <a:chOff x="7605764" y="3365948"/>
            <a:chExt cx="1535185" cy="772987"/>
          </a:xfrm>
        </p:grpSpPr>
        <p:sp>
          <p:nvSpPr>
            <p:cNvPr id="305" name="Rectangle 304">
              <a:extLst>
                <a:ext uri="{FF2B5EF4-FFF2-40B4-BE49-F238E27FC236}">
                  <a16:creationId xmlns:a16="http://schemas.microsoft.com/office/drawing/2014/main" id="{A93E0CEA-D5BF-435B-AF64-06776331290B}"/>
                </a:ext>
              </a:extLst>
            </p:cNvPr>
            <p:cNvSpPr/>
            <p:nvPr/>
          </p:nvSpPr>
          <p:spPr>
            <a:xfrm>
              <a:off x="8456146" y="3518038"/>
              <a:ext cx="68480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C3C41"/>
                  </a:solidFill>
                  <a:effectLst/>
                  <a:uLnTx/>
                  <a:uFillTx/>
                  <a:latin typeface="Segoe UI Semibold"/>
                  <a:ea typeface="+mn-ea"/>
                  <a:cs typeface="+mn-cs"/>
                </a:rPr>
                <a:t>Ready</a:t>
              </a:r>
            </a:p>
          </p:txBody>
        </p:sp>
        <p:sp>
          <p:nvSpPr>
            <p:cNvPr id="306" name="Oval 305">
              <a:extLst>
                <a:ext uri="{FF2B5EF4-FFF2-40B4-BE49-F238E27FC236}">
                  <a16:creationId xmlns:a16="http://schemas.microsoft.com/office/drawing/2014/main" id="{9FFE176B-800F-46B0-9D33-D485DCFBB3F6}"/>
                </a:ext>
              </a:extLst>
            </p:cNvPr>
            <p:cNvSpPr/>
            <p:nvPr/>
          </p:nvSpPr>
          <p:spPr bwMode="auto">
            <a:xfrm>
              <a:off x="7605764" y="3365948"/>
              <a:ext cx="772987" cy="77298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7" name="Picture 306">
              <a:extLst>
                <a:ext uri="{FF2B5EF4-FFF2-40B4-BE49-F238E27FC236}">
                  <a16:creationId xmlns:a16="http://schemas.microsoft.com/office/drawing/2014/main" id="{3C6E0779-CEFE-4305-8AF8-B2DD600E4215}"/>
                </a:ext>
              </a:extLst>
            </p:cNvPr>
            <p:cNvPicPr>
              <a:picLocks noChangeAspect="1"/>
            </p:cNvPicPr>
            <p:nvPr/>
          </p:nvPicPr>
          <p:blipFill>
            <a:blip r:embed="rId3"/>
            <a:srcRect/>
            <a:stretch/>
          </p:blipFill>
          <p:spPr>
            <a:xfrm>
              <a:off x="7789333" y="3551133"/>
              <a:ext cx="394182" cy="395380"/>
            </a:xfrm>
            <a:prstGeom prst="rect">
              <a:avLst/>
            </a:prstGeom>
          </p:spPr>
        </p:pic>
      </p:grpSp>
      <p:grpSp>
        <p:nvGrpSpPr>
          <p:cNvPr id="308" name="Group 307">
            <a:extLst>
              <a:ext uri="{FF2B5EF4-FFF2-40B4-BE49-F238E27FC236}">
                <a16:creationId xmlns:a16="http://schemas.microsoft.com/office/drawing/2014/main" id="{D668DFE4-D4C8-4D5B-9319-081921A78A05}"/>
              </a:ext>
            </a:extLst>
          </p:cNvPr>
          <p:cNvGrpSpPr/>
          <p:nvPr/>
        </p:nvGrpSpPr>
        <p:grpSpPr>
          <a:xfrm>
            <a:off x="7605764" y="2050465"/>
            <a:ext cx="1382900" cy="772987"/>
            <a:chOff x="7605764" y="2025344"/>
            <a:chExt cx="1382900" cy="772987"/>
          </a:xfrm>
        </p:grpSpPr>
        <p:sp>
          <p:nvSpPr>
            <p:cNvPr id="309" name="Rectangle 308">
              <a:extLst>
                <a:ext uri="{FF2B5EF4-FFF2-40B4-BE49-F238E27FC236}">
                  <a16:creationId xmlns:a16="http://schemas.microsoft.com/office/drawing/2014/main" id="{C7B93458-3D76-4266-92D5-250FF9648EEC}"/>
                </a:ext>
              </a:extLst>
            </p:cNvPr>
            <p:cNvSpPr/>
            <p:nvPr/>
          </p:nvSpPr>
          <p:spPr>
            <a:xfrm>
              <a:off x="8456146" y="2115805"/>
              <a:ext cx="53251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C3C41"/>
                  </a:solidFill>
                  <a:effectLst/>
                  <a:uLnTx/>
                  <a:uFillTx/>
                  <a:latin typeface="Segoe UI Semibold"/>
                  <a:ea typeface="+mn-ea"/>
                  <a:cs typeface="+mn-cs"/>
                </a:rPr>
                <a:t>Plan</a:t>
              </a:r>
            </a:p>
          </p:txBody>
        </p:sp>
        <p:sp>
          <p:nvSpPr>
            <p:cNvPr id="310" name="Oval 309">
              <a:extLst>
                <a:ext uri="{FF2B5EF4-FFF2-40B4-BE49-F238E27FC236}">
                  <a16:creationId xmlns:a16="http://schemas.microsoft.com/office/drawing/2014/main" id="{0C07850C-E8F2-4744-B123-80E3A3DD934A}"/>
                </a:ext>
              </a:extLst>
            </p:cNvPr>
            <p:cNvSpPr/>
            <p:nvPr/>
          </p:nvSpPr>
          <p:spPr bwMode="auto">
            <a:xfrm>
              <a:off x="7605764" y="2025344"/>
              <a:ext cx="772987" cy="77298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1" name="Picture 310">
              <a:extLst>
                <a:ext uri="{FF2B5EF4-FFF2-40B4-BE49-F238E27FC236}">
                  <a16:creationId xmlns:a16="http://schemas.microsoft.com/office/drawing/2014/main" id="{7F1D376B-53B3-4989-85A0-81796C1D5B39}"/>
                </a:ext>
              </a:extLst>
            </p:cNvPr>
            <p:cNvPicPr>
              <a:picLocks noChangeAspect="1"/>
            </p:cNvPicPr>
            <p:nvPr/>
          </p:nvPicPr>
          <p:blipFill>
            <a:blip r:embed="rId4"/>
            <a:srcRect/>
            <a:stretch/>
          </p:blipFill>
          <p:spPr>
            <a:xfrm>
              <a:off x="7748604" y="2190262"/>
              <a:ext cx="441343" cy="403941"/>
            </a:xfrm>
            <a:prstGeom prst="rect">
              <a:avLst/>
            </a:prstGeom>
          </p:spPr>
        </p:pic>
      </p:grpSp>
      <p:grpSp>
        <p:nvGrpSpPr>
          <p:cNvPr id="313" name="Group 312">
            <a:extLst>
              <a:ext uri="{FF2B5EF4-FFF2-40B4-BE49-F238E27FC236}">
                <a16:creationId xmlns:a16="http://schemas.microsoft.com/office/drawing/2014/main" id="{106AC1E8-7C41-4CA3-8116-C014B99C6E13}"/>
              </a:ext>
            </a:extLst>
          </p:cNvPr>
          <p:cNvGrpSpPr/>
          <p:nvPr/>
        </p:nvGrpSpPr>
        <p:grpSpPr>
          <a:xfrm>
            <a:off x="6528418" y="4704637"/>
            <a:ext cx="353814" cy="353814"/>
            <a:chOff x="6233626" y="2239520"/>
            <a:chExt cx="548036" cy="548036"/>
          </a:xfrm>
        </p:grpSpPr>
        <p:sp>
          <p:nvSpPr>
            <p:cNvPr id="314" name="Oval 313">
              <a:extLst>
                <a:ext uri="{FF2B5EF4-FFF2-40B4-BE49-F238E27FC236}">
                  <a16:creationId xmlns:a16="http://schemas.microsoft.com/office/drawing/2014/main" id="{9CDA3BBE-7F8A-4532-A42D-F0CF843D39F9}"/>
                </a:ext>
              </a:extLst>
            </p:cNvPr>
            <p:cNvSpPr/>
            <p:nvPr/>
          </p:nvSpPr>
          <p:spPr bwMode="auto">
            <a:xfrm>
              <a:off x="6233626" y="2239520"/>
              <a:ext cx="548036" cy="54803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15" name="Group 314">
              <a:extLst>
                <a:ext uri="{FF2B5EF4-FFF2-40B4-BE49-F238E27FC236}">
                  <a16:creationId xmlns:a16="http://schemas.microsoft.com/office/drawing/2014/main" id="{FCDA7361-BA23-41A6-9725-3DCE0084603B}"/>
                </a:ext>
              </a:extLst>
            </p:cNvPr>
            <p:cNvGrpSpPr/>
            <p:nvPr/>
          </p:nvGrpSpPr>
          <p:grpSpPr>
            <a:xfrm>
              <a:off x="6322461" y="2334278"/>
              <a:ext cx="360610" cy="358519"/>
              <a:chOff x="6900710" y="2092425"/>
              <a:chExt cx="360610" cy="358519"/>
            </a:xfrm>
          </p:grpSpPr>
          <p:sp>
            <p:nvSpPr>
              <p:cNvPr id="316" name="Oval 315">
                <a:extLst>
                  <a:ext uri="{FF2B5EF4-FFF2-40B4-BE49-F238E27FC236}">
                    <a16:creationId xmlns:a16="http://schemas.microsoft.com/office/drawing/2014/main" id="{1D7A20CB-D245-491F-A480-E9DABC9F2A72}"/>
                  </a:ext>
                </a:extLst>
              </p:cNvPr>
              <p:cNvSpPr/>
              <p:nvPr/>
            </p:nvSpPr>
            <p:spPr bwMode="auto">
              <a:xfrm>
                <a:off x="6915176" y="2105845"/>
                <a:ext cx="331678" cy="3316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check 3">
                <a:extLst>
                  <a:ext uri="{FF2B5EF4-FFF2-40B4-BE49-F238E27FC236}">
                    <a16:creationId xmlns:a16="http://schemas.microsoft.com/office/drawing/2014/main" id="{B3644C4C-A103-4945-9EE4-72D50730DFBB}"/>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22225" cap="sq">
                <a:solidFill>
                  <a:schemeClr val="accent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318" name="Group 317">
            <a:extLst>
              <a:ext uri="{FF2B5EF4-FFF2-40B4-BE49-F238E27FC236}">
                <a16:creationId xmlns:a16="http://schemas.microsoft.com/office/drawing/2014/main" id="{B7FF0681-D524-4630-8270-4603739CD004}"/>
              </a:ext>
            </a:extLst>
          </p:cNvPr>
          <p:cNvGrpSpPr/>
          <p:nvPr/>
        </p:nvGrpSpPr>
        <p:grpSpPr>
          <a:xfrm>
            <a:off x="7587370" y="5757603"/>
            <a:ext cx="3587273" cy="853931"/>
            <a:chOff x="7587370" y="4735437"/>
            <a:chExt cx="3587273" cy="853931"/>
          </a:xfrm>
        </p:grpSpPr>
        <p:sp>
          <p:nvSpPr>
            <p:cNvPr id="319" name="Oval 318">
              <a:extLst>
                <a:ext uri="{FF2B5EF4-FFF2-40B4-BE49-F238E27FC236}">
                  <a16:creationId xmlns:a16="http://schemas.microsoft.com/office/drawing/2014/main" id="{5CEECDBC-6D82-43F7-A1B1-CD8045292C85}"/>
                </a:ext>
              </a:extLst>
            </p:cNvPr>
            <p:cNvSpPr/>
            <p:nvPr/>
          </p:nvSpPr>
          <p:spPr bwMode="auto">
            <a:xfrm>
              <a:off x="7587370" y="4735437"/>
              <a:ext cx="772987" cy="77298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20" name="Group 319">
              <a:extLst>
                <a:ext uri="{FF2B5EF4-FFF2-40B4-BE49-F238E27FC236}">
                  <a16:creationId xmlns:a16="http://schemas.microsoft.com/office/drawing/2014/main" id="{7FE51ED1-9375-4EC8-8A85-522C1AD958E6}"/>
                </a:ext>
              </a:extLst>
            </p:cNvPr>
            <p:cNvGrpSpPr/>
            <p:nvPr/>
          </p:nvGrpSpPr>
          <p:grpSpPr>
            <a:xfrm>
              <a:off x="8224122" y="5163675"/>
              <a:ext cx="1056883" cy="425693"/>
              <a:chOff x="8942834" y="4423950"/>
              <a:chExt cx="1120525" cy="451328"/>
            </a:xfrm>
          </p:grpSpPr>
          <p:sp>
            <p:nvSpPr>
              <p:cNvPr id="331" name="Oval 330">
                <a:extLst>
                  <a:ext uri="{FF2B5EF4-FFF2-40B4-BE49-F238E27FC236}">
                    <a16:creationId xmlns:a16="http://schemas.microsoft.com/office/drawing/2014/main" id="{022FBE9B-80DD-409F-AF4A-FE7A85C4296A}"/>
                  </a:ext>
                </a:extLst>
              </p:cNvPr>
              <p:cNvSpPr/>
              <p:nvPr/>
            </p:nvSpPr>
            <p:spPr bwMode="auto">
              <a:xfrm>
                <a:off x="8942834" y="4423950"/>
                <a:ext cx="451328" cy="451328"/>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32" name="Graphic 331">
                <a:extLst>
                  <a:ext uri="{FF2B5EF4-FFF2-40B4-BE49-F238E27FC236}">
                    <a16:creationId xmlns:a16="http://schemas.microsoft.com/office/drawing/2014/main" id="{DE6C45CE-CD2A-441B-AB18-A413FD51D4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2808" y="4534272"/>
                <a:ext cx="231381" cy="231216"/>
              </a:xfrm>
              <a:prstGeom prst="rect">
                <a:avLst/>
              </a:prstGeom>
            </p:spPr>
          </p:pic>
          <p:sp>
            <p:nvSpPr>
              <p:cNvPr id="333" name="Rectangle 332">
                <a:extLst>
                  <a:ext uri="{FF2B5EF4-FFF2-40B4-BE49-F238E27FC236}">
                    <a16:creationId xmlns:a16="http://schemas.microsoft.com/office/drawing/2014/main" id="{849C89CA-5CB0-41D7-ABB9-C1EDB1BCF0A9}"/>
                  </a:ext>
                </a:extLst>
              </p:cNvPr>
              <p:cNvSpPr/>
              <p:nvPr/>
            </p:nvSpPr>
            <p:spPr>
              <a:xfrm>
                <a:off x="9338480" y="4516275"/>
                <a:ext cx="724879"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321" name="Group 320">
              <a:extLst>
                <a:ext uri="{FF2B5EF4-FFF2-40B4-BE49-F238E27FC236}">
                  <a16:creationId xmlns:a16="http://schemas.microsoft.com/office/drawing/2014/main" id="{2E62DD73-A1A5-4842-8363-7B7206402620}"/>
                </a:ext>
              </a:extLst>
            </p:cNvPr>
            <p:cNvGrpSpPr/>
            <p:nvPr/>
          </p:nvGrpSpPr>
          <p:grpSpPr>
            <a:xfrm>
              <a:off x="9326225" y="5163675"/>
              <a:ext cx="824238" cy="425693"/>
              <a:chOff x="8942834" y="4967533"/>
              <a:chExt cx="873871" cy="451328"/>
            </a:xfrm>
          </p:grpSpPr>
          <p:sp>
            <p:nvSpPr>
              <p:cNvPr id="328" name="Oval 327">
                <a:extLst>
                  <a:ext uri="{FF2B5EF4-FFF2-40B4-BE49-F238E27FC236}">
                    <a16:creationId xmlns:a16="http://schemas.microsoft.com/office/drawing/2014/main" id="{B28F7266-0CF3-43E8-9CF1-14DE690E4249}"/>
                  </a:ext>
                </a:extLst>
              </p:cNvPr>
              <p:cNvSpPr/>
              <p:nvPr/>
            </p:nvSpPr>
            <p:spPr bwMode="auto">
              <a:xfrm>
                <a:off x="8942834" y="4967533"/>
                <a:ext cx="451328" cy="451328"/>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9" name="Rectangle 328">
                <a:extLst>
                  <a:ext uri="{FF2B5EF4-FFF2-40B4-BE49-F238E27FC236}">
                    <a16:creationId xmlns:a16="http://schemas.microsoft.com/office/drawing/2014/main" id="{2EB05B9C-B94B-463A-8225-75A494D7B1B0}"/>
                  </a:ext>
                </a:extLst>
              </p:cNvPr>
              <p:cNvSpPr/>
              <p:nvPr/>
            </p:nvSpPr>
            <p:spPr>
              <a:xfrm>
                <a:off x="9341895" y="5070087"/>
                <a:ext cx="474810"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330" name="Picture 329">
                <a:extLst>
                  <a:ext uri="{FF2B5EF4-FFF2-40B4-BE49-F238E27FC236}">
                    <a16:creationId xmlns:a16="http://schemas.microsoft.com/office/drawing/2014/main" id="{0F0BC600-4118-44A5-93E4-C80C762C6B1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322" name="Picture 321">
              <a:extLst>
                <a:ext uri="{FF2B5EF4-FFF2-40B4-BE49-F238E27FC236}">
                  <a16:creationId xmlns:a16="http://schemas.microsoft.com/office/drawing/2014/main" id="{C6944660-6E7F-42E5-8CEB-4DE4F9919EEA}"/>
                </a:ext>
              </a:extLst>
            </p:cNvPr>
            <p:cNvPicPr>
              <a:picLocks noChangeAspect="1"/>
            </p:cNvPicPr>
            <p:nvPr/>
          </p:nvPicPr>
          <p:blipFill>
            <a:blip r:embed="rId8"/>
            <a:srcRect/>
            <a:stretch/>
          </p:blipFill>
          <p:spPr>
            <a:xfrm>
              <a:off x="7728285" y="4905625"/>
              <a:ext cx="473759" cy="417549"/>
            </a:xfrm>
            <a:prstGeom prst="rect">
              <a:avLst/>
            </a:prstGeom>
          </p:spPr>
        </p:pic>
        <p:sp>
          <p:nvSpPr>
            <p:cNvPr id="323" name="Rectangle 322">
              <a:extLst>
                <a:ext uri="{FF2B5EF4-FFF2-40B4-BE49-F238E27FC236}">
                  <a16:creationId xmlns:a16="http://schemas.microsoft.com/office/drawing/2014/main" id="{BA5A917B-4EC6-40E1-AA3A-D3BB5B70FE92}"/>
                </a:ext>
              </a:extLst>
            </p:cNvPr>
            <p:cNvSpPr/>
            <p:nvPr/>
          </p:nvSpPr>
          <p:spPr>
            <a:xfrm>
              <a:off x="8484412" y="4830396"/>
              <a:ext cx="1662635"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C3C41"/>
                  </a:solidFill>
                  <a:effectLst/>
                  <a:uLnTx/>
                  <a:uFillTx/>
                  <a:latin typeface="Segoe UI Semibold"/>
                  <a:ea typeface="+mn-ea"/>
                  <a:cs typeface="+mn-cs"/>
                </a:rPr>
                <a:t>Govern &amp; Manage</a:t>
              </a:r>
            </a:p>
          </p:txBody>
        </p:sp>
        <p:grpSp>
          <p:nvGrpSpPr>
            <p:cNvPr id="324" name="Group 323">
              <a:extLst>
                <a:ext uri="{FF2B5EF4-FFF2-40B4-BE49-F238E27FC236}">
                  <a16:creationId xmlns:a16="http://schemas.microsoft.com/office/drawing/2014/main" id="{A0B8004D-1910-43EF-8642-31C28838C1E7}"/>
                </a:ext>
              </a:extLst>
            </p:cNvPr>
            <p:cNvGrpSpPr/>
            <p:nvPr/>
          </p:nvGrpSpPr>
          <p:grpSpPr>
            <a:xfrm>
              <a:off x="10253643" y="5163675"/>
              <a:ext cx="921000" cy="425693"/>
              <a:chOff x="9007698" y="5470653"/>
              <a:chExt cx="976460" cy="451328"/>
            </a:xfrm>
          </p:grpSpPr>
          <p:sp>
            <p:nvSpPr>
              <p:cNvPr id="325" name="Oval 324">
                <a:extLst>
                  <a:ext uri="{FF2B5EF4-FFF2-40B4-BE49-F238E27FC236}">
                    <a16:creationId xmlns:a16="http://schemas.microsoft.com/office/drawing/2014/main" id="{80AE0508-BAB7-4AD0-B3C0-F9B98B842867}"/>
                  </a:ext>
                </a:extLst>
              </p:cNvPr>
              <p:cNvSpPr/>
              <p:nvPr/>
            </p:nvSpPr>
            <p:spPr bwMode="auto">
              <a:xfrm>
                <a:off x="9007698" y="5470653"/>
                <a:ext cx="451327" cy="451328"/>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6" name="Rectangle 325">
                <a:extLst>
                  <a:ext uri="{FF2B5EF4-FFF2-40B4-BE49-F238E27FC236}">
                    <a16:creationId xmlns:a16="http://schemas.microsoft.com/office/drawing/2014/main" id="{1AA3EF98-C942-4D58-8AB0-296D256778F7}"/>
                  </a:ext>
                </a:extLst>
              </p:cNvPr>
              <p:cNvSpPr/>
              <p:nvPr/>
            </p:nvSpPr>
            <p:spPr>
              <a:xfrm>
                <a:off x="9406756" y="5573207"/>
                <a:ext cx="577402" cy="230832"/>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327" name="Graphic 326">
                <a:extLst>
                  <a:ext uri="{FF2B5EF4-FFF2-40B4-BE49-F238E27FC236}">
                    <a16:creationId xmlns:a16="http://schemas.microsoft.com/office/drawing/2014/main" id="{C2EAAA4E-71CA-4DE2-B885-6629DE8910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95682" y="5560720"/>
                <a:ext cx="275321" cy="271194"/>
              </a:xfrm>
              <a:prstGeom prst="rect">
                <a:avLst/>
              </a:prstGeom>
            </p:spPr>
          </p:pic>
        </p:grpSp>
      </p:grpSp>
      <p:grpSp>
        <p:nvGrpSpPr>
          <p:cNvPr id="334" name="Group 333">
            <a:extLst>
              <a:ext uri="{FF2B5EF4-FFF2-40B4-BE49-F238E27FC236}">
                <a16:creationId xmlns:a16="http://schemas.microsoft.com/office/drawing/2014/main" id="{B1D3661E-222F-49E9-A9A4-72EC4417E3B7}"/>
              </a:ext>
            </a:extLst>
          </p:cNvPr>
          <p:cNvGrpSpPr/>
          <p:nvPr/>
        </p:nvGrpSpPr>
        <p:grpSpPr>
          <a:xfrm>
            <a:off x="6528418" y="6004101"/>
            <a:ext cx="353814" cy="353814"/>
            <a:chOff x="6233626" y="2239520"/>
            <a:chExt cx="548036" cy="548036"/>
          </a:xfrm>
        </p:grpSpPr>
        <p:sp>
          <p:nvSpPr>
            <p:cNvPr id="335" name="Oval 334">
              <a:extLst>
                <a:ext uri="{FF2B5EF4-FFF2-40B4-BE49-F238E27FC236}">
                  <a16:creationId xmlns:a16="http://schemas.microsoft.com/office/drawing/2014/main" id="{5641A2CE-CC47-41EA-9BDF-EF36BC242FD7}"/>
                </a:ext>
              </a:extLst>
            </p:cNvPr>
            <p:cNvSpPr/>
            <p:nvPr/>
          </p:nvSpPr>
          <p:spPr bwMode="auto">
            <a:xfrm>
              <a:off x="6233626" y="2239520"/>
              <a:ext cx="548036" cy="54803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36" name="Group 335">
              <a:extLst>
                <a:ext uri="{FF2B5EF4-FFF2-40B4-BE49-F238E27FC236}">
                  <a16:creationId xmlns:a16="http://schemas.microsoft.com/office/drawing/2014/main" id="{5388A71F-7F91-4FC5-A22A-1A4C00E0BC7A}"/>
                </a:ext>
              </a:extLst>
            </p:cNvPr>
            <p:cNvGrpSpPr/>
            <p:nvPr/>
          </p:nvGrpSpPr>
          <p:grpSpPr>
            <a:xfrm>
              <a:off x="6322461" y="2334278"/>
              <a:ext cx="360610" cy="358519"/>
              <a:chOff x="6900710" y="2092425"/>
              <a:chExt cx="360610" cy="358519"/>
            </a:xfrm>
          </p:grpSpPr>
          <p:sp>
            <p:nvSpPr>
              <p:cNvPr id="337" name="Oval 336">
                <a:extLst>
                  <a:ext uri="{FF2B5EF4-FFF2-40B4-BE49-F238E27FC236}">
                    <a16:creationId xmlns:a16="http://schemas.microsoft.com/office/drawing/2014/main" id="{6068C7C2-9F0F-40E3-A4B0-BDF979A8B2D2}"/>
                  </a:ext>
                </a:extLst>
              </p:cNvPr>
              <p:cNvSpPr/>
              <p:nvPr/>
            </p:nvSpPr>
            <p:spPr bwMode="auto">
              <a:xfrm>
                <a:off x="6915176" y="2105845"/>
                <a:ext cx="331678" cy="3316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check 3">
                <a:extLst>
                  <a:ext uri="{FF2B5EF4-FFF2-40B4-BE49-F238E27FC236}">
                    <a16:creationId xmlns:a16="http://schemas.microsoft.com/office/drawing/2014/main" id="{9261B76D-A8B4-405F-8217-282A0BD364AA}"/>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bg1"/>
              </a:solidFill>
              <a:ln w="22225" cap="sq">
                <a:solidFill>
                  <a:schemeClr val="accent1"/>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339" name="Group 338">
            <a:extLst>
              <a:ext uri="{FF2B5EF4-FFF2-40B4-BE49-F238E27FC236}">
                <a16:creationId xmlns:a16="http://schemas.microsoft.com/office/drawing/2014/main" id="{0F5B4EBA-2DB1-4005-A8DE-25FE4596803A}"/>
              </a:ext>
            </a:extLst>
          </p:cNvPr>
          <p:cNvGrpSpPr/>
          <p:nvPr/>
        </p:nvGrpSpPr>
        <p:grpSpPr>
          <a:xfrm>
            <a:off x="7605764" y="4521891"/>
            <a:ext cx="1541597" cy="772987"/>
            <a:chOff x="7605764" y="4219678"/>
            <a:chExt cx="1541597" cy="772987"/>
          </a:xfrm>
        </p:grpSpPr>
        <p:sp>
          <p:nvSpPr>
            <p:cNvPr id="340" name="Rectangle 339">
              <a:extLst>
                <a:ext uri="{FF2B5EF4-FFF2-40B4-BE49-F238E27FC236}">
                  <a16:creationId xmlns:a16="http://schemas.microsoft.com/office/drawing/2014/main" id="{2DF962B7-D618-4C43-81D7-DABAA46B809F}"/>
                </a:ext>
              </a:extLst>
            </p:cNvPr>
            <p:cNvSpPr/>
            <p:nvPr/>
          </p:nvSpPr>
          <p:spPr>
            <a:xfrm>
              <a:off x="8456146" y="4452283"/>
              <a:ext cx="691215" cy="307777"/>
            </a:xfrm>
            <a:prstGeom prst="rect">
              <a:avLst/>
            </a:prstGeom>
          </p:spPr>
          <p:txBody>
            <a:bodyPr wrap="none">
              <a:spAutoFit/>
            </a:bodyPr>
            <a:lstStyle/>
            <a:p>
              <a:pPr marL="0" marR="0" lvl="0" indent="0" algn="l" defTabSz="89619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C3C41"/>
                  </a:solidFill>
                  <a:effectLst/>
                  <a:uLnTx/>
                  <a:uFillTx/>
                  <a:latin typeface="Segoe UI Semibold"/>
                  <a:ea typeface="+mn-ea"/>
                  <a:cs typeface="+mn-cs"/>
                </a:rPr>
                <a:t>Adopt</a:t>
              </a:r>
            </a:p>
          </p:txBody>
        </p:sp>
        <p:sp>
          <p:nvSpPr>
            <p:cNvPr id="341" name="Oval 340">
              <a:extLst>
                <a:ext uri="{FF2B5EF4-FFF2-40B4-BE49-F238E27FC236}">
                  <a16:creationId xmlns:a16="http://schemas.microsoft.com/office/drawing/2014/main" id="{874157E1-BA4B-487F-B6D3-F39DC73B1996}"/>
                </a:ext>
              </a:extLst>
            </p:cNvPr>
            <p:cNvSpPr/>
            <p:nvPr/>
          </p:nvSpPr>
          <p:spPr bwMode="auto">
            <a:xfrm>
              <a:off x="7605764" y="4219678"/>
              <a:ext cx="772987" cy="772987"/>
            </a:xfrm>
            <a:prstGeom prst="ellipse">
              <a:avLst/>
            </a:prstGeom>
            <a:solidFill>
              <a:schemeClr val="bg1"/>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42" name="Group 341">
              <a:extLst>
                <a:ext uri="{FF2B5EF4-FFF2-40B4-BE49-F238E27FC236}">
                  <a16:creationId xmlns:a16="http://schemas.microsoft.com/office/drawing/2014/main" id="{4DB8C4F2-2A95-440C-9506-4CE2CC09BA50}"/>
                </a:ext>
              </a:extLst>
            </p:cNvPr>
            <p:cNvGrpSpPr/>
            <p:nvPr/>
          </p:nvGrpSpPr>
          <p:grpSpPr>
            <a:xfrm>
              <a:off x="7801342" y="4415220"/>
              <a:ext cx="395380" cy="434838"/>
              <a:chOff x="2785065" y="3014249"/>
              <a:chExt cx="290509" cy="319501"/>
            </a:xfrm>
          </p:grpSpPr>
          <p:grpSp>
            <p:nvGrpSpPr>
              <p:cNvPr id="343" name="Group 342">
                <a:extLst>
                  <a:ext uri="{FF2B5EF4-FFF2-40B4-BE49-F238E27FC236}">
                    <a16:creationId xmlns:a16="http://schemas.microsoft.com/office/drawing/2014/main" id="{6D031740-29F5-4F22-AEB3-5316B50A9E98}"/>
                  </a:ext>
                </a:extLst>
              </p:cNvPr>
              <p:cNvGrpSpPr/>
              <p:nvPr/>
            </p:nvGrpSpPr>
            <p:grpSpPr>
              <a:xfrm>
                <a:off x="2785065" y="3014249"/>
                <a:ext cx="290509" cy="319501"/>
                <a:chOff x="5686425" y="2981325"/>
                <a:chExt cx="819150" cy="895350"/>
              </a:xfrm>
            </p:grpSpPr>
            <p:pic>
              <p:nvPicPr>
                <p:cNvPr id="345" name="Picture 344">
                  <a:extLst>
                    <a:ext uri="{FF2B5EF4-FFF2-40B4-BE49-F238E27FC236}">
                      <a16:creationId xmlns:a16="http://schemas.microsoft.com/office/drawing/2014/main" id="{BD32F019-DA36-4F2E-AD47-F78A6F5C37C5}"/>
                    </a:ext>
                  </a:extLst>
                </p:cNvPr>
                <p:cNvPicPr>
                  <a:picLocks noChangeAspect="1"/>
                </p:cNvPicPr>
                <p:nvPr/>
              </p:nvPicPr>
              <p:blipFill>
                <a:blip r:embed="rId11"/>
                <a:stretch>
                  <a:fillRect/>
                </a:stretch>
              </p:blipFill>
              <p:spPr>
                <a:xfrm>
                  <a:off x="5686425" y="2981325"/>
                  <a:ext cx="819150" cy="895350"/>
                </a:xfrm>
                <a:prstGeom prst="rect">
                  <a:avLst/>
                </a:prstGeom>
              </p:spPr>
            </p:pic>
            <p:sp>
              <p:nvSpPr>
                <p:cNvPr id="346" name="Oval 345">
                  <a:extLst>
                    <a:ext uri="{FF2B5EF4-FFF2-40B4-BE49-F238E27FC236}">
                      <a16:creationId xmlns:a16="http://schemas.microsoft.com/office/drawing/2014/main" id="{0C5C3B31-7EC6-4E8C-AF85-01666A8B0112}"/>
                    </a:ext>
                  </a:extLst>
                </p:cNvPr>
                <p:cNvSpPr/>
                <p:nvPr/>
              </p:nvSpPr>
              <p:spPr>
                <a:xfrm>
                  <a:off x="5693564" y="3076575"/>
                  <a:ext cx="71437" cy="7143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7" name="Oval 346">
                  <a:extLst>
                    <a:ext uri="{FF2B5EF4-FFF2-40B4-BE49-F238E27FC236}">
                      <a16:creationId xmlns:a16="http://schemas.microsoft.com/office/drawing/2014/main" id="{6795AE62-915D-4EEE-82BF-D88A0583E5EE}"/>
                    </a:ext>
                  </a:extLst>
                </p:cNvPr>
                <p:cNvSpPr/>
                <p:nvPr/>
              </p:nvSpPr>
              <p:spPr>
                <a:xfrm>
                  <a:off x="6419858" y="3078956"/>
                  <a:ext cx="83335"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44" name="Oval 343">
                <a:extLst>
                  <a:ext uri="{FF2B5EF4-FFF2-40B4-BE49-F238E27FC236}">
                    <a16:creationId xmlns:a16="http://schemas.microsoft.com/office/drawing/2014/main" id="{92252EC5-B2D6-40FD-8CF9-9833A37F641E}"/>
                  </a:ext>
                </a:extLst>
              </p:cNvPr>
              <p:cNvSpPr/>
              <p:nvPr/>
            </p:nvSpPr>
            <p:spPr>
              <a:xfrm>
                <a:off x="2797766" y="3021815"/>
                <a:ext cx="262186" cy="280519"/>
              </a:xfrm>
              <a:prstGeom prst="ellipse">
                <a:avLst/>
              </a:prstGeom>
              <a:noFill/>
              <a:ln w="28575">
                <a:solidFill>
                  <a:srgbClr val="008C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352" name="Rectangle 351">
            <a:extLst>
              <a:ext uri="{FF2B5EF4-FFF2-40B4-BE49-F238E27FC236}">
                <a16:creationId xmlns:a16="http://schemas.microsoft.com/office/drawing/2014/main" id="{6648E233-33F8-45B6-9CAC-1AFD61A7A4B7}"/>
              </a:ext>
            </a:extLst>
          </p:cNvPr>
          <p:cNvSpPr/>
          <p:nvPr/>
        </p:nvSpPr>
        <p:spPr>
          <a:xfrm>
            <a:off x="-1462408" y="3397015"/>
            <a:ext cx="1447832" cy="307777"/>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8D4"/>
                </a:solidFill>
                <a:effectLst/>
                <a:uLnTx/>
                <a:uFillTx/>
                <a:latin typeface="Segoe UI Semibold"/>
                <a:ea typeface="+mn-ea"/>
                <a:cs typeface="+mn-cs"/>
              </a:rPr>
              <a:t>Define Strategy</a:t>
            </a:r>
          </a:p>
        </p:txBody>
      </p:sp>
    </p:spTree>
    <p:extLst>
      <p:ext uri="{BB962C8B-B14F-4D97-AF65-F5344CB8AC3E}">
        <p14:creationId xmlns:p14="http://schemas.microsoft.com/office/powerpoint/2010/main" val="4265339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3"/>
                                        </p:tgtEl>
                                        <p:attrNameLst>
                                          <p:attrName>style.visibility</p:attrName>
                                        </p:attrNameLst>
                                      </p:cBhvr>
                                      <p:to>
                                        <p:strVal val="visible"/>
                                      </p:to>
                                    </p:set>
                                  </p:childTnLst>
                                </p:cTn>
                              </p:par>
                              <p:par>
                                <p:cTn id="11" presetID="1" presetClass="entr" presetSubtype="0" fill="hold" grpId="0" nodeType="withEffect">
                                  <p:stCondLst>
                                    <p:cond delay="600"/>
                                  </p:stCondLst>
                                  <p:childTnLst>
                                    <p:set>
                                      <p:cBhvr>
                                        <p:cTn id="12" dur="1" fill="hold">
                                          <p:stCondLst>
                                            <p:cond delay="0"/>
                                          </p:stCondLst>
                                        </p:cTn>
                                        <p:tgtEl>
                                          <p:spTgt spid="282"/>
                                        </p:tgtEl>
                                        <p:attrNameLst>
                                          <p:attrName>style.visibility</p:attrName>
                                        </p:attrNameLst>
                                      </p:cBhvr>
                                      <p:to>
                                        <p:strVal val="visible"/>
                                      </p:to>
                                    </p:set>
                                  </p:childTnLst>
                                </p:cTn>
                              </p:par>
                              <p:par>
                                <p:cTn id="13" presetID="6" presetClass="emph" presetSubtype="0" accel="100000" autoRev="1" fill="hold" grpId="1" nodeType="withEffect">
                                  <p:stCondLst>
                                    <p:cond delay="100"/>
                                  </p:stCondLst>
                                  <p:childTnLst>
                                    <p:animScale>
                                      <p:cBhvr>
                                        <p:cTn id="14" dur="500" fill="hold"/>
                                        <p:tgtEl>
                                          <p:spTgt spid="282"/>
                                        </p:tgtEl>
                                      </p:cBhvr>
                                      <p:by x="0" y="0"/>
                                    </p:animScale>
                                  </p:childTnLst>
                                </p:cTn>
                              </p:par>
                              <p:par>
                                <p:cTn id="15" presetID="1" presetClass="entr" presetSubtype="0" fill="hold" grpId="0" nodeType="withEffect">
                                  <p:stCondLst>
                                    <p:cond delay="600"/>
                                  </p:stCondLst>
                                  <p:childTnLst>
                                    <p:set>
                                      <p:cBhvr>
                                        <p:cTn id="16" dur="1" fill="hold">
                                          <p:stCondLst>
                                            <p:cond delay="0"/>
                                          </p:stCondLst>
                                        </p:cTn>
                                        <p:tgtEl>
                                          <p:spTgt spid="279"/>
                                        </p:tgtEl>
                                        <p:attrNameLst>
                                          <p:attrName>style.visibility</p:attrName>
                                        </p:attrNameLst>
                                      </p:cBhvr>
                                      <p:to>
                                        <p:strVal val="visible"/>
                                      </p:to>
                                    </p:set>
                                  </p:childTnLst>
                                </p:cTn>
                              </p:par>
                              <p:par>
                                <p:cTn id="17" presetID="6" presetClass="emph" presetSubtype="0" accel="100000" autoRev="1" fill="hold" grpId="1" nodeType="withEffect">
                                  <p:stCondLst>
                                    <p:cond delay="100"/>
                                  </p:stCondLst>
                                  <p:childTnLst>
                                    <p:animScale>
                                      <p:cBhvr>
                                        <p:cTn id="18" dur="500" fill="hold"/>
                                        <p:tgtEl>
                                          <p:spTgt spid="279"/>
                                        </p:tgtEl>
                                      </p:cBhvr>
                                      <p:by x="0" y="0"/>
                                    </p:animScale>
                                  </p:childTnLst>
                                </p:cTn>
                              </p:par>
                              <p:par>
                                <p:cTn id="19" presetID="1" presetClass="entr" presetSubtype="0" fill="hold" grpId="0" nodeType="withEffect">
                                  <p:stCondLst>
                                    <p:cond delay="600"/>
                                  </p:stCondLst>
                                  <p:childTnLst>
                                    <p:set>
                                      <p:cBhvr>
                                        <p:cTn id="20" dur="1" fill="hold">
                                          <p:stCondLst>
                                            <p:cond delay="0"/>
                                          </p:stCondLst>
                                        </p:cTn>
                                        <p:tgtEl>
                                          <p:spTgt spid="281"/>
                                        </p:tgtEl>
                                        <p:attrNameLst>
                                          <p:attrName>style.visibility</p:attrName>
                                        </p:attrNameLst>
                                      </p:cBhvr>
                                      <p:to>
                                        <p:strVal val="visible"/>
                                      </p:to>
                                    </p:set>
                                  </p:childTnLst>
                                </p:cTn>
                              </p:par>
                              <p:par>
                                <p:cTn id="21" presetID="6" presetClass="emph" presetSubtype="0" accel="100000" autoRev="1" fill="hold" grpId="1" nodeType="withEffect">
                                  <p:stCondLst>
                                    <p:cond delay="100"/>
                                  </p:stCondLst>
                                  <p:childTnLst>
                                    <p:animScale>
                                      <p:cBhvr>
                                        <p:cTn id="22" dur="500" fill="hold"/>
                                        <p:tgtEl>
                                          <p:spTgt spid="281"/>
                                        </p:tgtEl>
                                      </p:cBhvr>
                                      <p:by x="0" y="0"/>
                                    </p:animScale>
                                  </p:childTnLst>
                                </p:cTn>
                              </p:par>
                              <p:par>
                                <p:cTn id="23" presetID="1" presetClass="entr" presetSubtype="0" fill="hold" grpId="0" nodeType="withEffect">
                                  <p:stCondLst>
                                    <p:cond delay="600"/>
                                  </p:stCondLst>
                                  <p:childTnLst>
                                    <p:set>
                                      <p:cBhvr>
                                        <p:cTn id="24" dur="1" fill="hold">
                                          <p:stCondLst>
                                            <p:cond delay="0"/>
                                          </p:stCondLst>
                                        </p:cTn>
                                        <p:tgtEl>
                                          <p:spTgt spid="276"/>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276"/>
                                        </p:tgtEl>
                                      </p:cBhvr>
                                      <p:by x="0" y="0"/>
                                    </p:animScale>
                                  </p:childTnLst>
                                </p:cTn>
                              </p:par>
                              <p:par>
                                <p:cTn id="27" presetID="1" presetClass="entr" presetSubtype="0" fill="hold" nodeType="withEffect">
                                  <p:stCondLst>
                                    <p:cond delay="600"/>
                                  </p:stCondLst>
                                  <p:childTnLst>
                                    <p:set>
                                      <p:cBhvr>
                                        <p:cTn id="28" dur="1" fill="hold">
                                          <p:stCondLst>
                                            <p:cond delay="0"/>
                                          </p:stCondLst>
                                        </p:cTn>
                                        <p:tgtEl>
                                          <p:spTgt spid="266"/>
                                        </p:tgtEl>
                                        <p:attrNameLst>
                                          <p:attrName>style.visibility</p:attrName>
                                        </p:attrNameLst>
                                      </p:cBhvr>
                                      <p:to>
                                        <p:strVal val="visible"/>
                                      </p:to>
                                    </p:set>
                                  </p:childTnLst>
                                </p:cTn>
                              </p:par>
                              <p:par>
                                <p:cTn id="29" presetID="6" presetClass="emph" presetSubtype="0" accel="100000" autoRev="1" fill="hold" nodeType="withEffect">
                                  <p:stCondLst>
                                    <p:cond delay="100"/>
                                  </p:stCondLst>
                                  <p:childTnLst>
                                    <p:animScale>
                                      <p:cBhvr>
                                        <p:cTn id="30" dur="500" fill="hold"/>
                                        <p:tgtEl>
                                          <p:spTgt spid="266"/>
                                        </p:tgtEl>
                                      </p:cBhvr>
                                      <p:by x="0" y="0"/>
                                    </p:animScale>
                                  </p:childTnLst>
                                </p:cTn>
                              </p:par>
                              <p:par>
                                <p:cTn id="31" presetID="1" presetClass="entr" presetSubtype="0" fill="hold" nodeType="withEffect">
                                  <p:stCondLst>
                                    <p:cond delay="200"/>
                                  </p:stCondLst>
                                  <p:childTnLst>
                                    <p:set>
                                      <p:cBhvr>
                                        <p:cTn id="32" dur="1" fill="hold">
                                          <p:stCondLst>
                                            <p:cond delay="499"/>
                                          </p:stCondLst>
                                        </p:cTn>
                                        <p:tgtEl>
                                          <p:spTgt spid="255"/>
                                        </p:tgtEl>
                                        <p:attrNameLst>
                                          <p:attrName>style.visibility</p:attrName>
                                        </p:attrNameLst>
                                      </p:cBhvr>
                                      <p:to>
                                        <p:strVal val="visible"/>
                                      </p:to>
                                    </p:set>
                                  </p:childTnLst>
                                </p:cTn>
                              </p:par>
                              <p:par>
                                <p:cTn id="33" presetID="6" presetClass="emph" presetSubtype="0" accel="100000" autoRev="1" fill="hold" nodeType="withEffect">
                                  <p:stCondLst>
                                    <p:cond delay="200"/>
                                  </p:stCondLst>
                                  <p:childTnLst>
                                    <p:animScale>
                                      <p:cBhvr>
                                        <p:cTn id="34" dur="500" fill="hold"/>
                                        <p:tgtEl>
                                          <p:spTgt spid="255"/>
                                        </p:tgtEl>
                                      </p:cBhvr>
                                      <p:by x="0" y="0"/>
                                    </p:animScale>
                                  </p:childTnLst>
                                </p:cTn>
                              </p:par>
                              <p:par>
                                <p:cTn id="35" presetID="1" presetClass="entr" presetSubtype="0" fill="hold" grpId="0" nodeType="withEffect">
                                  <p:stCondLst>
                                    <p:cond delay="200"/>
                                  </p:stCondLst>
                                  <p:childTnLst>
                                    <p:set>
                                      <p:cBhvr>
                                        <p:cTn id="36" dur="1" fill="hold">
                                          <p:stCondLst>
                                            <p:cond delay="499"/>
                                          </p:stCondLst>
                                        </p:cTn>
                                        <p:tgtEl>
                                          <p:spTgt spid="278"/>
                                        </p:tgtEl>
                                        <p:attrNameLst>
                                          <p:attrName>style.visibility</p:attrName>
                                        </p:attrNameLst>
                                      </p:cBhvr>
                                      <p:to>
                                        <p:strVal val="visible"/>
                                      </p:to>
                                    </p:set>
                                  </p:childTnLst>
                                </p:cTn>
                              </p:par>
                              <p:par>
                                <p:cTn id="37" presetID="6" presetClass="emph" presetSubtype="0" accel="100000" autoRev="1" fill="hold" grpId="1" nodeType="withEffect">
                                  <p:stCondLst>
                                    <p:cond delay="0"/>
                                  </p:stCondLst>
                                  <p:childTnLst>
                                    <p:animScale>
                                      <p:cBhvr>
                                        <p:cTn id="38" dur="500" fill="hold"/>
                                        <p:tgtEl>
                                          <p:spTgt spid="278"/>
                                        </p:tgtEl>
                                      </p:cBhvr>
                                      <p:by x="0" y="0"/>
                                    </p:animScale>
                                  </p:childTnLst>
                                </p:cTn>
                              </p:par>
                            </p:childTnLst>
                          </p:cTn>
                        </p:par>
                        <p:par>
                          <p:cTn id="39" fill="hold">
                            <p:stCondLst>
                              <p:cond delay="1200"/>
                            </p:stCondLst>
                            <p:childTnLst>
                              <p:par>
                                <p:cTn id="40" presetID="8" presetClass="emph" presetSubtype="0" repeatCount="indefinite" fill="hold" nodeType="afterEffect">
                                  <p:stCondLst>
                                    <p:cond delay="0"/>
                                  </p:stCondLst>
                                  <p:childTnLst>
                                    <p:animRot by="21600000">
                                      <p:cBhvr>
                                        <p:cTn id="41" dur="4000" fill="hold"/>
                                        <p:tgtEl>
                                          <p:spTgt spid="255"/>
                                        </p:tgtEl>
                                        <p:attrNameLst>
                                          <p:attrName>r</p:attrName>
                                        </p:attrNameLst>
                                      </p:cBhvr>
                                    </p:animRot>
                                  </p:childTnLst>
                                </p:cTn>
                              </p:par>
                            </p:childTnLst>
                          </p:cTn>
                        </p:par>
                        <p:par>
                          <p:cTn id="42" fill="hold">
                            <p:stCondLst>
                              <p:cond delay="5200"/>
                            </p:stCondLst>
                            <p:childTnLst>
                              <p:par>
                                <p:cTn id="43" presetID="22" presetClass="entr" presetSubtype="8" fill="hold" grpId="0" nodeType="afterEffect">
                                  <p:stCondLst>
                                    <p:cond delay="0"/>
                                  </p:stCondLst>
                                  <p:childTnLst>
                                    <p:set>
                                      <p:cBhvr>
                                        <p:cTn id="44" dur="1" fill="hold">
                                          <p:stCondLst>
                                            <p:cond delay="0"/>
                                          </p:stCondLst>
                                        </p:cTn>
                                        <p:tgtEl>
                                          <p:spTgt spid="291"/>
                                        </p:tgtEl>
                                        <p:attrNameLst>
                                          <p:attrName>style.visibility</p:attrName>
                                        </p:attrNameLst>
                                      </p:cBhvr>
                                      <p:to>
                                        <p:strVal val="visible"/>
                                      </p:to>
                                    </p:set>
                                    <p:animEffect transition="in" filter="wipe(left)">
                                      <p:cBhvr>
                                        <p:cTn id="45" dur="500"/>
                                        <p:tgtEl>
                                          <p:spTgt spid="291"/>
                                        </p:tgtEl>
                                      </p:cBhvr>
                                    </p:animEffect>
                                  </p:childTnLst>
                                </p:cTn>
                              </p:par>
                              <p:par>
                                <p:cTn id="46" presetID="10" presetClass="entr" presetSubtype="0" fill="hold" nodeType="withEffect">
                                  <p:stCondLst>
                                    <p:cond delay="0"/>
                                  </p:stCondLst>
                                  <p:childTnLst>
                                    <p:set>
                                      <p:cBhvr>
                                        <p:cTn id="47" dur="1" fill="hold">
                                          <p:stCondLst>
                                            <p:cond delay="0"/>
                                          </p:stCondLst>
                                        </p:cTn>
                                        <p:tgtEl>
                                          <p:spTgt spid="294"/>
                                        </p:tgtEl>
                                        <p:attrNameLst>
                                          <p:attrName>style.visibility</p:attrName>
                                        </p:attrNameLst>
                                      </p:cBhvr>
                                      <p:to>
                                        <p:strVal val="visible"/>
                                      </p:to>
                                    </p:set>
                                    <p:animEffect transition="in" filter="fade">
                                      <p:cBhvr>
                                        <p:cTn id="48" dur="500"/>
                                        <p:tgtEl>
                                          <p:spTgt spid="294"/>
                                        </p:tgtEl>
                                      </p:cBhvr>
                                    </p:animEffect>
                                  </p:childTnLst>
                                </p:cTn>
                              </p:par>
                            </p:childTnLst>
                          </p:cTn>
                        </p:par>
                        <p:par>
                          <p:cTn id="49" fill="hold">
                            <p:stCondLst>
                              <p:cond delay="5700"/>
                            </p:stCondLst>
                            <p:childTnLst>
                              <p:par>
                                <p:cTn id="50" presetID="10" presetClass="entr" presetSubtype="0" fill="hold" nodeType="afterEffect">
                                  <p:stCondLst>
                                    <p:cond delay="0"/>
                                  </p:stCondLst>
                                  <p:childTnLst>
                                    <p:set>
                                      <p:cBhvr>
                                        <p:cTn id="51" dur="1" fill="hold">
                                          <p:stCondLst>
                                            <p:cond delay="0"/>
                                          </p:stCondLst>
                                        </p:cTn>
                                        <p:tgtEl>
                                          <p:spTgt spid="308"/>
                                        </p:tgtEl>
                                        <p:attrNameLst>
                                          <p:attrName>style.visibility</p:attrName>
                                        </p:attrNameLst>
                                      </p:cBhvr>
                                      <p:to>
                                        <p:strVal val="visible"/>
                                      </p:to>
                                    </p:set>
                                    <p:animEffect transition="in" filter="fade">
                                      <p:cBhvr>
                                        <p:cTn id="52" dur="500"/>
                                        <p:tgtEl>
                                          <p:spTgt spid="308"/>
                                        </p:tgtEl>
                                      </p:cBhvr>
                                    </p:animEffect>
                                  </p:childTnLst>
                                </p:cTn>
                              </p:par>
                            </p:childTnLst>
                          </p:cTn>
                        </p:par>
                        <p:par>
                          <p:cTn id="53" fill="hold">
                            <p:stCondLst>
                              <p:cond delay="6200"/>
                            </p:stCondLst>
                            <p:childTnLst>
                              <p:par>
                                <p:cTn id="54" presetID="22" presetClass="entr" presetSubtype="8" fill="hold" grpId="0" nodeType="afterEffect">
                                  <p:stCondLst>
                                    <p:cond delay="0"/>
                                  </p:stCondLst>
                                  <p:childTnLst>
                                    <p:set>
                                      <p:cBhvr>
                                        <p:cTn id="55" dur="1" fill="hold">
                                          <p:stCondLst>
                                            <p:cond delay="0"/>
                                          </p:stCondLst>
                                        </p:cTn>
                                        <p:tgtEl>
                                          <p:spTgt spid="293"/>
                                        </p:tgtEl>
                                        <p:attrNameLst>
                                          <p:attrName>style.visibility</p:attrName>
                                        </p:attrNameLst>
                                      </p:cBhvr>
                                      <p:to>
                                        <p:strVal val="visible"/>
                                      </p:to>
                                    </p:set>
                                    <p:animEffect transition="in" filter="wipe(left)">
                                      <p:cBhvr>
                                        <p:cTn id="56" dur="500"/>
                                        <p:tgtEl>
                                          <p:spTgt spid="293"/>
                                        </p:tgtEl>
                                      </p:cBhvr>
                                    </p:animEffect>
                                  </p:childTnLst>
                                </p:cTn>
                              </p:par>
                              <p:par>
                                <p:cTn id="57" presetID="10" presetClass="entr" presetSubtype="0" fill="hold" nodeType="withEffect">
                                  <p:stCondLst>
                                    <p:cond delay="0"/>
                                  </p:stCondLst>
                                  <p:childTnLst>
                                    <p:set>
                                      <p:cBhvr>
                                        <p:cTn id="58" dur="1" fill="hold">
                                          <p:stCondLst>
                                            <p:cond delay="0"/>
                                          </p:stCondLst>
                                        </p:cTn>
                                        <p:tgtEl>
                                          <p:spTgt spid="299"/>
                                        </p:tgtEl>
                                        <p:attrNameLst>
                                          <p:attrName>style.visibility</p:attrName>
                                        </p:attrNameLst>
                                      </p:cBhvr>
                                      <p:to>
                                        <p:strVal val="visible"/>
                                      </p:to>
                                    </p:set>
                                    <p:animEffect transition="in" filter="fade">
                                      <p:cBhvr>
                                        <p:cTn id="59" dur="500"/>
                                        <p:tgtEl>
                                          <p:spTgt spid="299"/>
                                        </p:tgtEl>
                                      </p:cBhvr>
                                    </p:animEffect>
                                  </p:childTnLst>
                                </p:cTn>
                              </p:par>
                            </p:childTnLst>
                          </p:cTn>
                        </p:par>
                        <p:par>
                          <p:cTn id="60" fill="hold">
                            <p:stCondLst>
                              <p:cond delay="6700"/>
                            </p:stCondLst>
                            <p:childTnLst>
                              <p:par>
                                <p:cTn id="61" presetID="10" presetClass="entr" presetSubtype="0" fill="hold" nodeType="afterEffect">
                                  <p:stCondLst>
                                    <p:cond delay="0"/>
                                  </p:stCondLst>
                                  <p:childTnLst>
                                    <p:set>
                                      <p:cBhvr>
                                        <p:cTn id="62" dur="1" fill="hold">
                                          <p:stCondLst>
                                            <p:cond delay="0"/>
                                          </p:stCondLst>
                                        </p:cTn>
                                        <p:tgtEl>
                                          <p:spTgt spid="304"/>
                                        </p:tgtEl>
                                        <p:attrNameLst>
                                          <p:attrName>style.visibility</p:attrName>
                                        </p:attrNameLst>
                                      </p:cBhvr>
                                      <p:to>
                                        <p:strVal val="visible"/>
                                      </p:to>
                                    </p:set>
                                    <p:animEffect transition="in" filter="fade">
                                      <p:cBhvr>
                                        <p:cTn id="63" dur="500"/>
                                        <p:tgtEl>
                                          <p:spTgt spid="304"/>
                                        </p:tgtEl>
                                      </p:cBhvr>
                                    </p:animEffect>
                                  </p:childTnLst>
                                </p:cTn>
                              </p:par>
                            </p:childTnLst>
                          </p:cTn>
                        </p:par>
                        <p:par>
                          <p:cTn id="64" fill="hold">
                            <p:stCondLst>
                              <p:cond delay="7200"/>
                            </p:stCondLst>
                            <p:childTnLst>
                              <p:par>
                                <p:cTn id="65" presetID="22" presetClass="entr" presetSubtype="8" fill="hold" grpId="0" nodeType="afterEffect">
                                  <p:stCondLst>
                                    <p:cond delay="0"/>
                                  </p:stCondLst>
                                  <p:childTnLst>
                                    <p:set>
                                      <p:cBhvr>
                                        <p:cTn id="66" dur="1" fill="hold">
                                          <p:stCondLst>
                                            <p:cond delay="0"/>
                                          </p:stCondLst>
                                        </p:cTn>
                                        <p:tgtEl>
                                          <p:spTgt spid="292"/>
                                        </p:tgtEl>
                                        <p:attrNameLst>
                                          <p:attrName>style.visibility</p:attrName>
                                        </p:attrNameLst>
                                      </p:cBhvr>
                                      <p:to>
                                        <p:strVal val="visible"/>
                                      </p:to>
                                    </p:set>
                                    <p:animEffect transition="in" filter="wipe(left)">
                                      <p:cBhvr>
                                        <p:cTn id="67" dur="500"/>
                                        <p:tgtEl>
                                          <p:spTgt spid="292"/>
                                        </p:tgtEl>
                                      </p:cBhvr>
                                    </p:animEffect>
                                  </p:childTnLst>
                                </p:cTn>
                              </p:par>
                              <p:par>
                                <p:cTn id="68" presetID="10" presetClass="entr" presetSubtype="0" fill="hold" nodeType="withEffect">
                                  <p:stCondLst>
                                    <p:cond delay="0"/>
                                  </p:stCondLst>
                                  <p:childTnLst>
                                    <p:set>
                                      <p:cBhvr>
                                        <p:cTn id="69" dur="1" fill="hold">
                                          <p:stCondLst>
                                            <p:cond delay="0"/>
                                          </p:stCondLst>
                                        </p:cTn>
                                        <p:tgtEl>
                                          <p:spTgt spid="313"/>
                                        </p:tgtEl>
                                        <p:attrNameLst>
                                          <p:attrName>style.visibility</p:attrName>
                                        </p:attrNameLst>
                                      </p:cBhvr>
                                      <p:to>
                                        <p:strVal val="visible"/>
                                      </p:to>
                                    </p:set>
                                    <p:animEffect transition="in" filter="fade">
                                      <p:cBhvr>
                                        <p:cTn id="70" dur="500"/>
                                        <p:tgtEl>
                                          <p:spTgt spid="313"/>
                                        </p:tgtEl>
                                      </p:cBhvr>
                                    </p:animEffect>
                                  </p:childTnLst>
                                </p:cTn>
                              </p:par>
                            </p:childTnLst>
                          </p:cTn>
                        </p:par>
                        <p:par>
                          <p:cTn id="71" fill="hold">
                            <p:stCondLst>
                              <p:cond delay="7700"/>
                            </p:stCondLst>
                            <p:childTnLst>
                              <p:par>
                                <p:cTn id="72" presetID="10" presetClass="entr" presetSubtype="0" fill="hold" nodeType="afterEffect">
                                  <p:stCondLst>
                                    <p:cond delay="0"/>
                                  </p:stCondLst>
                                  <p:childTnLst>
                                    <p:set>
                                      <p:cBhvr>
                                        <p:cTn id="73" dur="1" fill="hold">
                                          <p:stCondLst>
                                            <p:cond delay="0"/>
                                          </p:stCondLst>
                                        </p:cTn>
                                        <p:tgtEl>
                                          <p:spTgt spid="339"/>
                                        </p:tgtEl>
                                        <p:attrNameLst>
                                          <p:attrName>style.visibility</p:attrName>
                                        </p:attrNameLst>
                                      </p:cBhvr>
                                      <p:to>
                                        <p:strVal val="visible"/>
                                      </p:to>
                                    </p:set>
                                    <p:animEffect transition="in" filter="fade">
                                      <p:cBhvr>
                                        <p:cTn id="74" dur="500"/>
                                        <p:tgtEl>
                                          <p:spTgt spid="339"/>
                                        </p:tgtEl>
                                      </p:cBhvr>
                                    </p:animEffect>
                                  </p:childTnLst>
                                </p:cTn>
                              </p:par>
                            </p:childTnLst>
                          </p:cTn>
                        </p:par>
                        <p:par>
                          <p:cTn id="75" fill="hold">
                            <p:stCondLst>
                              <p:cond delay="8200"/>
                            </p:stCondLst>
                            <p:childTnLst>
                              <p:par>
                                <p:cTn id="76" presetID="22" presetClass="entr" presetSubtype="8" fill="hold" grpId="0" nodeType="afterEffect">
                                  <p:stCondLst>
                                    <p:cond delay="0"/>
                                  </p:stCondLst>
                                  <p:childTnLst>
                                    <p:set>
                                      <p:cBhvr>
                                        <p:cTn id="77" dur="1" fill="hold">
                                          <p:stCondLst>
                                            <p:cond delay="0"/>
                                          </p:stCondLst>
                                        </p:cTn>
                                        <p:tgtEl>
                                          <p:spTgt spid="312"/>
                                        </p:tgtEl>
                                        <p:attrNameLst>
                                          <p:attrName>style.visibility</p:attrName>
                                        </p:attrNameLst>
                                      </p:cBhvr>
                                      <p:to>
                                        <p:strVal val="visible"/>
                                      </p:to>
                                    </p:set>
                                    <p:animEffect transition="in" filter="wipe(left)">
                                      <p:cBhvr>
                                        <p:cTn id="78" dur="500"/>
                                        <p:tgtEl>
                                          <p:spTgt spid="312"/>
                                        </p:tgtEl>
                                      </p:cBhvr>
                                    </p:animEffect>
                                  </p:childTnLst>
                                </p:cTn>
                              </p:par>
                              <p:par>
                                <p:cTn id="79" presetID="10" presetClass="entr" presetSubtype="0" fill="hold" nodeType="withEffect">
                                  <p:stCondLst>
                                    <p:cond delay="0"/>
                                  </p:stCondLst>
                                  <p:childTnLst>
                                    <p:set>
                                      <p:cBhvr>
                                        <p:cTn id="80" dur="1" fill="hold">
                                          <p:stCondLst>
                                            <p:cond delay="0"/>
                                          </p:stCondLst>
                                        </p:cTn>
                                        <p:tgtEl>
                                          <p:spTgt spid="334"/>
                                        </p:tgtEl>
                                        <p:attrNameLst>
                                          <p:attrName>style.visibility</p:attrName>
                                        </p:attrNameLst>
                                      </p:cBhvr>
                                      <p:to>
                                        <p:strVal val="visible"/>
                                      </p:to>
                                    </p:set>
                                    <p:animEffect transition="in" filter="fade">
                                      <p:cBhvr>
                                        <p:cTn id="81" dur="500"/>
                                        <p:tgtEl>
                                          <p:spTgt spid="334"/>
                                        </p:tgtEl>
                                      </p:cBhvr>
                                    </p:animEffect>
                                  </p:childTnLst>
                                </p:cTn>
                              </p:par>
                            </p:childTnLst>
                          </p:cTn>
                        </p:par>
                        <p:par>
                          <p:cTn id="82" fill="hold">
                            <p:stCondLst>
                              <p:cond delay="8700"/>
                            </p:stCondLst>
                            <p:childTnLst>
                              <p:par>
                                <p:cTn id="83" presetID="10" presetClass="entr" presetSubtype="0" fill="hold" nodeType="afterEffect">
                                  <p:stCondLst>
                                    <p:cond delay="0"/>
                                  </p:stCondLst>
                                  <p:childTnLst>
                                    <p:set>
                                      <p:cBhvr>
                                        <p:cTn id="84" dur="1" fill="hold">
                                          <p:stCondLst>
                                            <p:cond delay="0"/>
                                          </p:stCondLst>
                                        </p:cTn>
                                        <p:tgtEl>
                                          <p:spTgt spid="318"/>
                                        </p:tgtEl>
                                        <p:attrNameLst>
                                          <p:attrName>style.visibility</p:attrName>
                                        </p:attrNameLst>
                                      </p:cBhvr>
                                      <p:to>
                                        <p:strVal val="visible"/>
                                      </p:to>
                                    </p:set>
                                    <p:animEffect transition="in" filter="fade">
                                      <p:cBhvr>
                                        <p:cTn id="85" dur="500"/>
                                        <p:tgtEl>
                                          <p:spTgt spid="318"/>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grpId="0" nodeType="clickEffect">
                                  <p:stCondLst>
                                    <p:cond delay="0"/>
                                  </p:stCondLst>
                                  <p:childTnLst>
                                    <p:animMotion origin="layout" path="M -3.125E-6 -4.07407E-6 L 0.15482 -0.00023 " pathEditMode="relative" rAng="0" ptsTypes="AA">
                                      <p:cBhvr>
                                        <p:cTn id="89" dur="2000" fill="hold"/>
                                        <p:tgtEl>
                                          <p:spTgt spid="352"/>
                                        </p:tgtEl>
                                        <p:attrNameLst>
                                          <p:attrName>ppt_x</p:attrName>
                                          <p:attrName>ppt_y</p:attrName>
                                        </p:attrNameLst>
                                      </p:cBhvr>
                                      <p:rCtr x="7734"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P spid="291" grpId="0" animBg="1"/>
      <p:bldP spid="253" grpId="0"/>
      <p:bldP spid="254" grpId="0"/>
      <p:bldP spid="276" grpId="0"/>
      <p:bldP spid="276" grpId="1"/>
      <p:bldP spid="278" grpId="0" animBg="1"/>
      <p:bldP spid="278" grpId="1" animBg="1"/>
      <p:bldP spid="279" grpId="0"/>
      <p:bldP spid="279" grpId="1"/>
      <p:bldP spid="280" grpId="0"/>
      <p:bldP spid="281" grpId="0"/>
      <p:bldP spid="281" grpId="1"/>
      <p:bldP spid="282" grpId="0"/>
      <p:bldP spid="282" grpId="1"/>
      <p:bldP spid="292" grpId="0" animBg="1"/>
      <p:bldP spid="293" grpId="0" animBg="1"/>
      <p:bldP spid="3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DE1F6E40-65D3-4373-8174-5B63129D1DBB}"/>
              </a:ext>
            </a:extLst>
          </p:cNvPr>
          <p:cNvSpPr/>
          <p:nvPr/>
        </p:nvSpPr>
        <p:spPr>
          <a:xfrm>
            <a:off x="7132698" y="526783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Active Directory</a:t>
            </a:r>
          </a:p>
        </p:txBody>
      </p:sp>
      <p:sp>
        <p:nvSpPr>
          <p:cNvPr id="96" name="Rectangle 95">
            <a:extLst>
              <a:ext uri="{FF2B5EF4-FFF2-40B4-BE49-F238E27FC236}">
                <a16:creationId xmlns:a16="http://schemas.microsoft.com/office/drawing/2014/main" id="{E0DF7F92-E40A-4789-A0B9-9856D448456A}"/>
              </a:ext>
            </a:extLst>
          </p:cNvPr>
          <p:cNvSpPr/>
          <p:nvPr/>
        </p:nvSpPr>
        <p:spPr>
          <a:xfrm>
            <a:off x="7227233" y="258157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Azure </a:t>
            </a:r>
            <a:br>
              <a:rPr lang="en-US" sz="1200">
                <a:solidFill>
                  <a:srgbClr val="1A1A1A">
                    <a:lumMod val="50000"/>
                  </a:srgbClr>
                </a:solidFill>
                <a:cs typeface="Segoe UI" panose="020B0502040204020203" pitchFamily="34" charset="0"/>
              </a:rPr>
            </a:br>
            <a:r>
              <a:rPr lang="en-US" sz="1200">
                <a:solidFill>
                  <a:srgbClr val="1A1A1A">
                    <a:lumMod val="50000"/>
                  </a:srgbClr>
                </a:solidFill>
                <a:cs typeface="Segoe UI" panose="020B0502040204020203" pitchFamily="34" charset="0"/>
              </a:rPr>
              <a:t>Active Directory</a:t>
            </a:r>
          </a:p>
        </p:txBody>
      </p:sp>
      <p:sp>
        <p:nvSpPr>
          <p:cNvPr id="97" name="arrow">
            <a:extLst>
              <a:ext uri="{FF2B5EF4-FFF2-40B4-BE49-F238E27FC236}">
                <a16:creationId xmlns:a16="http://schemas.microsoft.com/office/drawing/2014/main" id="{E1745AC3-BC5E-4038-B070-899CACDF2AEE}"/>
              </a:ext>
            </a:extLst>
          </p:cNvPr>
          <p:cNvSpPr>
            <a:spLocks noChangeAspect="1" noEditPoints="1"/>
          </p:cNvSpPr>
          <p:nvPr/>
        </p:nvSpPr>
        <p:spPr bwMode="auto">
          <a:xfrm rot="16200000">
            <a:off x="7764113" y="323351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98" name="arrow">
            <a:extLst>
              <a:ext uri="{FF2B5EF4-FFF2-40B4-BE49-F238E27FC236}">
                <a16:creationId xmlns:a16="http://schemas.microsoft.com/office/drawing/2014/main" id="{134545F8-ED85-41EC-B23E-CFA6B5C718FB}"/>
              </a:ext>
            </a:extLst>
          </p:cNvPr>
          <p:cNvSpPr>
            <a:spLocks noChangeAspect="1" noEditPoints="1"/>
          </p:cNvSpPr>
          <p:nvPr/>
        </p:nvSpPr>
        <p:spPr bwMode="auto">
          <a:xfrm rot="5400000" flipV="1">
            <a:off x="7764113" y="420154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99" name="Rectangle 98">
            <a:extLst>
              <a:ext uri="{FF2B5EF4-FFF2-40B4-BE49-F238E27FC236}">
                <a16:creationId xmlns:a16="http://schemas.microsoft.com/office/drawing/2014/main" id="{2AFDA053-0BC4-48B7-AE7E-7ABFB02D8FC7}"/>
              </a:ext>
            </a:extLst>
          </p:cNvPr>
          <p:cNvSpPr/>
          <p:nvPr/>
        </p:nvSpPr>
        <p:spPr>
          <a:xfrm>
            <a:off x="1423873" y="258157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Azure</a:t>
            </a:r>
          </a:p>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services</a:t>
            </a:r>
          </a:p>
        </p:txBody>
      </p:sp>
      <p:sp>
        <p:nvSpPr>
          <p:cNvPr id="100" name="Freeform 5">
            <a:extLst>
              <a:ext uri="{FF2B5EF4-FFF2-40B4-BE49-F238E27FC236}">
                <a16:creationId xmlns:a16="http://schemas.microsoft.com/office/drawing/2014/main" id="{3979C2E3-56BE-4CC6-A614-6B2B22DAF618}"/>
              </a:ext>
            </a:extLst>
          </p:cNvPr>
          <p:cNvSpPr>
            <a:spLocks noChangeAspect="1"/>
          </p:cNvSpPr>
          <p:nvPr/>
        </p:nvSpPr>
        <p:spPr bwMode="auto">
          <a:xfrm>
            <a:off x="1803413" y="209431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00BCF2"/>
          </a:solidFill>
          <a:ln w="15875">
            <a:noFill/>
          </a:ln>
        </p:spPr>
        <p:txBody>
          <a:bodyPr vert="horz" wrap="square" lIns="86116" tIns="43057" rIns="86116" bIns="43057" numCol="1" anchor="t" anchorCtr="0" compatLnSpc="1">
            <a:prstTxWarp prst="textNoShape">
              <a:avLst/>
            </a:prstTxWarp>
          </a:bodyPr>
          <a:lstStyle/>
          <a:p>
            <a:pPr marL="0" marR="0" lvl="0" indent="0" algn="ctr" defTabSz="86093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50000"/>
                </a:srgbClr>
              </a:solidFill>
              <a:effectLst/>
              <a:uLnTx/>
              <a:uFillTx/>
              <a:latin typeface="Segoe UI Light"/>
            </a:endParaRPr>
          </a:p>
        </p:txBody>
      </p:sp>
      <p:sp>
        <p:nvSpPr>
          <p:cNvPr id="101" name="Rectangle 100">
            <a:extLst>
              <a:ext uri="{FF2B5EF4-FFF2-40B4-BE49-F238E27FC236}">
                <a16:creationId xmlns:a16="http://schemas.microsoft.com/office/drawing/2014/main" id="{728E7A83-5B7C-4145-B063-977E7C84F327}"/>
              </a:ext>
            </a:extLst>
          </p:cNvPr>
          <p:cNvSpPr/>
          <p:nvPr/>
        </p:nvSpPr>
        <p:spPr>
          <a:xfrm>
            <a:off x="1518949" y="526783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Azure Stack</a:t>
            </a:r>
          </a:p>
        </p:txBody>
      </p:sp>
      <p:sp>
        <p:nvSpPr>
          <p:cNvPr id="102" name="Rectangle 101">
            <a:extLst>
              <a:ext uri="{FF2B5EF4-FFF2-40B4-BE49-F238E27FC236}">
                <a16:creationId xmlns:a16="http://schemas.microsoft.com/office/drawing/2014/main" id="{70D8875A-7330-45AE-9B0F-80689E059763}"/>
              </a:ext>
            </a:extLst>
          </p:cNvPr>
          <p:cNvSpPr/>
          <p:nvPr/>
        </p:nvSpPr>
        <p:spPr bwMode="auto">
          <a:xfrm>
            <a:off x="1093655" y="3456412"/>
            <a:ext cx="1804772" cy="674832"/>
          </a:xfrm>
          <a:prstGeom prst="rect">
            <a:avLst/>
          </a:prstGeom>
          <a:solidFill>
            <a:srgbClr val="FFFFFF">
              <a:lumMod val="95000"/>
            </a:srgbClr>
          </a:solidFill>
          <a:ln w="19050" cap="sq" cmpd="sng" algn="ctr">
            <a:noFill/>
            <a:prstDash val="solid"/>
            <a:miter lim="800000"/>
            <a:headEnd type="none" w="med" len="med"/>
            <a:tailEnd type="none" w="med" len="med"/>
          </a:ln>
          <a:effectLst/>
        </p:spPr>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marL="0" marR="0" lvl="0" indent="0" algn="ctr" defTabSz="913347" eaLnBrk="1" fontAlgn="base" latinLnBrk="0" hangingPunct="1">
              <a:lnSpc>
                <a:spcPct val="100000"/>
              </a:lnSpc>
              <a:spcBef>
                <a:spcPct val="0"/>
              </a:spcBef>
              <a:spcAft>
                <a:spcPct val="0"/>
              </a:spcAft>
              <a:buClrTx/>
              <a:buSzTx/>
              <a:buFontTx/>
              <a:buNone/>
              <a:tabLst/>
              <a:defRPr/>
            </a:pPr>
            <a:r>
              <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rPr>
              <a:t>Developer Platform</a:t>
            </a:r>
          </a:p>
        </p:txBody>
      </p:sp>
      <p:sp>
        <p:nvSpPr>
          <p:cNvPr id="103" name="arrow">
            <a:extLst>
              <a:ext uri="{FF2B5EF4-FFF2-40B4-BE49-F238E27FC236}">
                <a16:creationId xmlns:a16="http://schemas.microsoft.com/office/drawing/2014/main" id="{EC0D536B-44CF-4A5F-8C7C-C89CF0BC1DFE}"/>
              </a:ext>
            </a:extLst>
          </p:cNvPr>
          <p:cNvSpPr>
            <a:spLocks noChangeAspect="1" noEditPoints="1"/>
          </p:cNvSpPr>
          <p:nvPr/>
        </p:nvSpPr>
        <p:spPr bwMode="auto">
          <a:xfrm rot="16200000">
            <a:off x="1913404" y="323351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104" name="arrow">
            <a:extLst>
              <a:ext uri="{FF2B5EF4-FFF2-40B4-BE49-F238E27FC236}">
                <a16:creationId xmlns:a16="http://schemas.microsoft.com/office/drawing/2014/main" id="{542B995D-6BAC-4065-A074-039D3D019F3F}"/>
              </a:ext>
            </a:extLst>
          </p:cNvPr>
          <p:cNvSpPr>
            <a:spLocks noChangeAspect="1" noEditPoints="1"/>
          </p:cNvSpPr>
          <p:nvPr/>
        </p:nvSpPr>
        <p:spPr bwMode="auto">
          <a:xfrm rot="5400000" flipV="1">
            <a:off x="1913404" y="420154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105" name="Rectangle 104">
            <a:extLst>
              <a:ext uri="{FF2B5EF4-FFF2-40B4-BE49-F238E27FC236}">
                <a16:creationId xmlns:a16="http://schemas.microsoft.com/office/drawing/2014/main" id="{6A9D34EA-05EB-4D2E-8F6F-26B7ACCF893F}"/>
              </a:ext>
            </a:extLst>
          </p:cNvPr>
          <p:cNvSpPr/>
          <p:nvPr/>
        </p:nvSpPr>
        <p:spPr>
          <a:xfrm>
            <a:off x="3319291" y="5267839"/>
            <a:ext cx="126624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Azure </a:t>
            </a:r>
          </a:p>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DevOps</a:t>
            </a:r>
          </a:p>
        </p:txBody>
      </p:sp>
      <p:sp>
        <p:nvSpPr>
          <p:cNvPr id="106" name="Rectangle 105">
            <a:extLst>
              <a:ext uri="{FF2B5EF4-FFF2-40B4-BE49-F238E27FC236}">
                <a16:creationId xmlns:a16="http://schemas.microsoft.com/office/drawing/2014/main" id="{BF73EA15-5988-4923-8EF3-280E3426C77A}"/>
              </a:ext>
            </a:extLst>
          </p:cNvPr>
          <p:cNvSpPr/>
          <p:nvPr/>
        </p:nvSpPr>
        <p:spPr>
          <a:xfrm>
            <a:off x="3302164" y="258157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Azure </a:t>
            </a:r>
          </a:p>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DevOps </a:t>
            </a:r>
          </a:p>
        </p:txBody>
      </p:sp>
      <p:sp>
        <p:nvSpPr>
          <p:cNvPr id="107" name="arrow">
            <a:extLst>
              <a:ext uri="{FF2B5EF4-FFF2-40B4-BE49-F238E27FC236}">
                <a16:creationId xmlns:a16="http://schemas.microsoft.com/office/drawing/2014/main" id="{0A3C5683-4518-4000-95CC-F2BD85FAB607}"/>
              </a:ext>
            </a:extLst>
          </p:cNvPr>
          <p:cNvSpPr>
            <a:spLocks noChangeAspect="1" noEditPoints="1"/>
          </p:cNvSpPr>
          <p:nvPr/>
        </p:nvSpPr>
        <p:spPr bwMode="auto">
          <a:xfrm rot="16200000">
            <a:off x="3863641" y="323351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108" name="arrow">
            <a:extLst>
              <a:ext uri="{FF2B5EF4-FFF2-40B4-BE49-F238E27FC236}">
                <a16:creationId xmlns:a16="http://schemas.microsoft.com/office/drawing/2014/main" id="{22422CBB-47A9-4063-B480-51F9D8A227DC}"/>
              </a:ext>
            </a:extLst>
          </p:cNvPr>
          <p:cNvSpPr>
            <a:spLocks noChangeAspect="1" noEditPoints="1"/>
          </p:cNvSpPr>
          <p:nvPr/>
        </p:nvSpPr>
        <p:spPr bwMode="auto">
          <a:xfrm rot="5400000" flipV="1">
            <a:off x="3863641" y="420154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109" name="Rectangle 108">
            <a:extLst>
              <a:ext uri="{FF2B5EF4-FFF2-40B4-BE49-F238E27FC236}">
                <a16:creationId xmlns:a16="http://schemas.microsoft.com/office/drawing/2014/main" id="{84D6F0AE-918C-4623-83E0-34A9618ABE1E}"/>
              </a:ext>
            </a:extLst>
          </p:cNvPr>
          <p:cNvSpPr/>
          <p:nvPr/>
        </p:nvSpPr>
        <p:spPr>
          <a:xfrm>
            <a:off x="8775801" y="266177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Azure security</a:t>
            </a:r>
            <a:br>
              <a:rPr lang="en-US" sz="1200">
                <a:solidFill>
                  <a:srgbClr val="1A1A1A">
                    <a:lumMod val="50000"/>
                  </a:srgbClr>
                </a:solidFill>
                <a:cs typeface="Segoe UI" panose="020B0502040204020203" pitchFamily="34" charset="0"/>
              </a:rPr>
            </a:br>
            <a:r>
              <a:rPr lang="en-US" sz="1200">
                <a:solidFill>
                  <a:srgbClr val="1A1A1A">
                    <a:lumMod val="50000"/>
                  </a:srgbClr>
                </a:solidFill>
                <a:cs typeface="Segoe UI" panose="020B0502040204020203" pitchFamily="34" charset="0"/>
              </a:rPr>
              <a:t>&amp; management</a:t>
            </a:r>
          </a:p>
        </p:txBody>
      </p:sp>
      <p:grpSp>
        <p:nvGrpSpPr>
          <p:cNvPr id="110" name="Group 109">
            <a:extLst>
              <a:ext uri="{FF2B5EF4-FFF2-40B4-BE49-F238E27FC236}">
                <a16:creationId xmlns:a16="http://schemas.microsoft.com/office/drawing/2014/main" id="{25A2D20D-904B-494B-A928-04D2106AC86B}"/>
              </a:ext>
            </a:extLst>
          </p:cNvPr>
          <p:cNvGrpSpPr/>
          <p:nvPr/>
        </p:nvGrpSpPr>
        <p:grpSpPr>
          <a:xfrm>
            <a:off x="9496481" y="4582623"/>
            <a:ext cx="688432" cy="473775"/>
            <a:chOff x="9554295" y="4640217"/>
            <a:chExt cx="533977" cy="367480"/>
          </a:xfrm>
        </p:grpSpPr>
        <p:sp>
          <p:nvSpPr>
            <p:cNvPr id="111" name="Rectangle 110">
              <a:extLst>
                <a:ext uri="{FF2B5EF4-FFF2-40B4-BE49-F238E27FC236}">
                  <a16:creationId xmlns:a16="http://schemas.microsoft.com/office/drawing/2014/main" id="{9E8A51C5-1FE6-401C-8CDF-4BD88BCF7C7D}"/>
                </a:ext>
              </a:extLst>
            </p:cNvPr>
            <p:cNvSpPr/>
            <p:nvPr/>
          </p:nvSpPr>
          <p:spPr bwMode="auto">
            <a:xfrm>
              <a:off x="9554295" y="4640217"/>
              <a:ext cx="229231" cy="367480"/>
            </a:xfrm>
            <a:prstGeom prst="rect">
              <a:avLst/>
            </a:prstGeom>
            <a:solidFill>
              <a:srgbClr val="D2D2D2"/>
            </a:solidFill>
            <a:ln w="15875"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13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675E8625-5F08-4E49-8653-607E73706FE6}"/>
                </a:ext>
              </a:extLst>
            </p:cNvPr>
            <p:cNvCxnSpPr/>
            <p:nvPr/>
          </p:nvCxnSpPr>
          <p:spPr>
            <a:xfrm>
              <a:off x="9554295" y="4766141"/>
              <a:ext cx="229231" cy="0"/>
            </a:xfrm>
            <a:prstGeom prst="line">
              <a:avLst/>
            </a:prstGeom>
            <a:solidFill>
              <a:srgbClr val="737373"/>
            </a:solidFill>
            <a:ln w="15875" cap="flat" cmpd="sng" algn="ctr">
              <a:solidFill>
                <a:srgbClr val="FFFFFF"/>
              </a:solidFill>
              <a:prstDash val="solid"/>
              <a:headEnd type="none"/>
              <a:tailEnd type="none"/>
            </a:ln>
            <a:effectLst/>
          </p:spPr>
        </p:cxnSp>
        <p:cxnSp>
          <p:nvCxnSpPr>
            <p:cNvPr id="113" name="Straight Connector 112">
              <a:extLst>
                <a:ext uri="{FF2B5EF4-FFF2-40B4-BE49-F238E27FC236}">
                  <a16:creationId xmlns:a16="http://schemas.microsoft.com/office/drawing/2014/main" id="{934AAF7D-4375-4518-9C52-E6D25EE33569}"/>
                </a:ext>
              </a:extLst>
            </p:cNvPr>
            <p:cNvCxnSpPr/>
            <p:nvPr/>
          </p:nvCxnSpPr>
          <p:spPr>
            <a:xfrm>
              <a:off x="9554295" y="4883578"/>
              <a:ext cx="229231" cy="0"/>
            </a:xfrm>
            <a:prstGeom prst="line">
              <a:avLst/>
            </a:prstGeom>
            <a:solidFill>
              <a:srgbClr val="737373"/>
            </a:solidFill>
            <a:ln w="15875" cap="flat" cmpd="sng" algn="ctr">
              <a:solidFill>
                <a:srgbClr val="FFFFFF"/>
              </a:solidFill>
              <a:prstDash val="solid"/>
              <a:headEnd type="none"/>
              <a:tailEnd type="none"/>
            </a:ln>
            <a:effectLst/>
          </p:spPr>
        </p:cxnSp>
        <p:sp>
          <p:nvSpPr>
            <p:cNvPr id="114" name="Oval 113">
              <a:extLst>
                <a:ext uri="{FF2B5EF4-FFF2-40B4-BE49-F238E27FC236}">
                  <a16:creationId xmlns:a16="http://schemas.microsoft.com/office/drawing/2014/main" id="{EB89F129-07AB-4394-A2AF-F4C2D4DCDD64}"/>
                </a:ext>
              </a:extLst>
            </p:cNvPr>
            <p:cNvSpPr/>
            <p:nvPr/>
          </p:nvSpPr>
          <p:spPr bwMode="auto">
            <a:xfrm>
              <a:off x="9717096" y="4698607"/>
              <a:ext cx="25745" cy="24177"/>
            </a:xfrm>
            <a:prstGeom prst="ellipse">
              <a:avLst/>
            </a:prstGeom>
            <a:solidFill>
              <a:srgbClr val="00BCF2"/>
            </a:solidFill>
            <a:ln w="15875" cap="flat" cmpd="sng" algn="ctr">
              <a:solidFill>
                <a:srgbClr val="00BCF2"/>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15" name="Oval 114">
              <a:extLst>
                <a:ext uri="{FF2B5EF4-FFF2-40B4-BE49-F238E27FC236}">
                  <a16:creationId xmlns:a16="http://schemas.microsoft.com/office/drawing/2014/main" id="{71566862-A5CE-4D96-8500-BAB4611F03BC}"/>
                </a:ext>
              </a:extLst>
            </p:cNvPr>
            <p:cNvSpPr/>
            <p:nvPr/>
          </p:nvSpPr>
          <p:spPr bwMode="auto">
            <a:xfrm>
              <a:off x="9717096" y="4816069"/>
              <a:ext cx="25745" cy="24177"/>
            </a:xfrm>
            <a:prstGeom prst="ellipse">
              <a:avLst/>
            </a:prstGeom>
            <a:solidFill>
              <a:srgbClr val="00BCF2"/>
            </a:solidFill>
            <a:ln w="15875" cap="flat" cmpd="sng" algn="ctr">
              <a:solidFill>
                <a:srgbClr val="00BCF2"/>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16" name="Oval 115">
              <a:extLst>
                <a:ext uri="{FF2B5EF4-FFF2-40B4-BE49-F238E27FC236}">
                  <a16:creationId xmlns:a16="http://schemas.microsoft.com/office/drawing/2014/main" id="{ECF43545-992F-4CC9-A13A-164CD345183E}"/>
                </a:ext>
              </a:extLst>
            </p:cNvPr>
            <p:cNvSpPr/>
            <p:nvPr/>
          </p:nvSpPr>
          <p:spPr bwMode="auto">
            <a:xfrm>
              <a:off x="9717096" y="4933530"/>
              <a:ext cx="25745" cy="24177"/>
            </a:xfrm>
            <a:prstGeom prst="ellipse">
              <a:avLst/>
            </a:prstGeom>
            <a:solidFill>
              <a:srgbClr val="00BCF2"/>
            </a:solidFill>
            <a:ln w="15875" cap="flat" cmpd="sng" algn="ctr">
              <a:solidFill>
                <a:srgbClr val="00BCF2"/>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17" name="Rectangle 116">
              <a:extLst>
                <a:ext uri="{FF2B5EF4-FFF2-40B4-BE49-F238E27FC236}">
                  <a16:creationId xmlns:a16="http://schemas.microsoft.com/office/drawing/2014/main" id="{C00CBDA5-5B9C-4F67-B080-FB0F85BA2F05}"/>
                </a:ext>
              </a:extLst>
            </p:cNvPr>
            <p:cNvSpPr/>
            <p:nvPr/>
          </p:nvSpPr>
          <p:spPr bwMode="auto">
            <a:xfrm>
              <a:off x="9859041" y="4640217"/>
              <a:ext cx="229231" cy="367480"/>
            </a:xfrm>
            <a:prstGeom prst="rect">
              <a:avLst/>
            </a:prstGeom>
            <a:solidFill>
              <a:srgbClr val="D2D2D2"/>
            </a:solidFill>
            <a:ln w="15875" cap="flat" cmpd="sng" algn="ctr">
              <a:solidFill>
                <a:srgbClr val="FFFFFF"/>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13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2CDBF085-853A-4691-8362-3B42D5248FA4}"/>
                </a:ext>
              </a:extLst>
            </p:cNvPr>
            <p:cNvCxnSpPr/>
            <p:nvPr/>
          </p:nvCxnSpPr>
          <p:spPr>
            <a:xfrm>
              <a:off x="9859041" y="4766141"/>
              <a:ext cx="229231" cy="0"/>
            </a:xfrm>
            <a:prstGeom prst="line">
              <a:avLst/>
            </a:prstGeom>
            <a:solidFill>
              <a:srgbClr val="737373"/>
            </a:solidFill>
            <a:ln w="15875" cap="flat" cmpd="sng" algn="ctr">
              <a:solidFill>
                <a:srgbClr val="FFFFFF"/>
              </a:solidFill>
              <a:prstDash val="solid"/>
              <a:headEnd type="none"/>
              <a:tailEnd type="none"/>
            </a:ln>
            <a:effectLst/>
          </p:spPr>
        </p:cxnSp>
        <p:cxnSp>
          <p:nvCxnSpPr>
            <p:cNvPr id="119" name="Straight Connector 118">
              <a:extLst>
                <a:ext uri="{FF2B5EF4-FFF2-40B4-BE49-F238E27FC236}">
                  <a16:creationId xmlns:a16="http://schemas.microsoft.com/office/drawing/2014/main" id="{CDB11EA4-8238-4C80-B92F-65023515A952}"/>
                </a:ext>
              </a:extLst>
            </p:cNvPr>
            <p:cNvCxnSpPr/>
            <p:nvPr/>
          </p:nvCxnSpPr>
          <p:spPr>
            <a:xfrm>
              <a:off x="9859041" y="4883578"/>
              <a:ext cx="229231" cy="0"/>
            </a:xfrm>
            <a:prstGeom prst="line">
              <a:avLst/>
            </a:prstGeom>
            <a:solidFill>
              <a:srgbClr val="737373"/>
            </a:solidFill>
            <a:ln w="15875" cap="flat" cmpd="sng" algn="ctr">
              <a:solidFill>
                <a:srgbClr val="FFFFFF"/>
              </a:solidFill>
              <a:prstDash val="solid"/>
              <a:headEnd type="none"/>
              <a:tailEnd type="none"/>
            </a:ln>
            <a:effectLst/>
          </p:spPr>
        </p:cxnSp>
        <p:sp>
          <p:nvSpPr>
            <p:cNvPr id="120" name="Oval 119">
              <a:extLst>
                <a:ext uri="{FF2B5EF4-FFF2-40B4-BE49-F238E27FC236}">
                  <a16:creationId xmlns:a16="http://schemas.microsoft.com/office/drawing/2014/main" id="{A18AA3F6-0EB0-4063-AC3B-C7071DE0C93E}"/>
                </a:ext>
              </a:extLst>
            </p:cNvPr>
            <p:cNvSpPr/>
            <p:nvPr/>
          </p:nvSpPr>
          <p:spPr bwMode="auto">
            <a:xfrm>
              <a:off x="10021842" y="4698607"/>
              <a:ext cx="25745" cy="24177"/>
            </a:xfrm>
            <a:prstGeom prst="ellipse">
              <a:avLst/>
            </a:prstGeom>
            <a:solidFill>
              <a:srgbClr val="00BCF2"/>
            </a:solidFill>
            <a:ln w="15875" cap="flat" cmpd="sng" algn="ctr">
              <a:solidFill>
                <a:srgbClr val="00BCF2"/>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21" name="Oval 120">
              <a:extLst>
                <a:ext uri="{FF2B5EF4-FFF2-40B4-BE49-F238E27FC236}">
                  <a16:creationId xmlns:a16="http://schemas.microsoft.com/office/drawing/2014/main" id="{238424CE-B8C7-444E-AC66-325F69EB9D20}"/>
                </a:ext>
              </a:extLst>
            </p:cNvPr>
            <p:cNvSpPr/>
            <p:nvPr/>
          </p:nvSpPr>
          <p:spPr bwMode="auto">
            <a:xfrm>
              <a:off x="10021842" y="4816069"/>
              <a:ext cx="25745" cy="24177"/>
            </a:xfrm>
            <a:prstGeom prst="ellipse">
              <a:avLst/>
            </a:prstGeom>
            <a:solidFill>
              <a:srgbClr val="00BCF2"/>
            </a:solidFill>
            <a:ln w="15875" cap="flat" cmpd="sng" algn="ctr">
              <a:solidFill>
                <a:srgbClr val="00BCF2"/>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22" name="Oval 121">
              <a:extLst>
                <a:ext uri="{FF2B5EF4-FFF2-40B4-BE49-F238E27FC236}">
                  <a16:creationId xmlns:a16="http://schemas.microsoft.com/office/drawing/2014/main" id="{3C8149F3-74BF-4C0E-8C9E-7909275C089C}"/>
                </a:ext>
              </a:extLst>
            </p:cNvPr>
            <p:cNvSpPr/>
            <p:nvPr/>
          </p:nvSpPr>
          <p:spPr bwMode="auto">
            <a:xfrm>
              <a:off x="10021842" y="4933530"/>
              <a:ext cx="25745" cy="24177"/>
            </a:xfrm>
            <a:prstGeom prst="ellipse">
              <a:avLst/>
            </a:prstGeom>
            <a:solidFill>
              <a:srgbClr val="00BCF2"/>
            </a:solidFill>
            <a:ln w="15875" cap="flat" cmpd="sng" algn="ctr">
              <a:solidFill>
                <a:srgbClr val="00BCF2"/>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13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0733FDE8-CD51-4A8E-A064-0CD0ED6BD63E}"/>
              </a:ext>
            </a:extLst>
          </p:cNvPr>
          <p:cNvSpPr/>
          <p:nvPr/>
        </p:nvSpPr>
        <p:spPr bwMode="auto">
          <a:xfrm>
            <a:off x="8880586" y="3456412"/>
            <a:ext cx="1804772" cy="674832"/>
          </a:xfrm>
          <a:prstGeom prst="rect">
            <a:avLst/>
          </a:prstGeom>
          <a:solidFill>
            <a:srgbClr val="FFFFFF">
              <a:lumMod val="95000"/>
            </a:srgbClr>
          </a:solidFill>
          <a:ln w="12700" cap="sq" cmpd="sng" algn="ctr">
            <a:noFill/>
            <a:prstDash val="solid"/>
            <a:miter lim="800000"/>
            <a:headEnd type="none" w="med" len="med"/>
            <a:tailEnd type="none" w="med" len="med"/>
          </a:ln>
          <a:effectLst/>
        </p:spPr>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marL="0" marR="0" lvl="0" indent="0" algn="ctr" defTabSz="913347" eaLnBrk="1" fontAlgn="base" latinLnBrk="0" hangingPunct="1">
              <a:lnSpc>
                <a:spcPct val="100000"/>
              </a:lnSpc>
              <a:spcBef>
                <a:spcPct val="0"/>
              </a:spcBef>
              <a:spcAft>
                <a:spcPct val="0"/>
              </a:spcAft>
              <a:buClrTx/>
              <a:buSzTx/>
              <a:buFontTx/>
              <a:buNone/>
              <a:tabLst/>
              <a:defRPr/>
            </a:pPr>
            <a:r>
              <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rPr>
              <a:t>Security </a:t>
            </a:r>
            <a:br>
              <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rPr>
            </a:br>
            <a:r>
              <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rPr>
              <a:t>&amp; Management</a:t>
            </a:r>
          </a:p>
        </p:txBody>
      </p:sp>
      <p:sp>
        <p:nvSpPr>
          <p:cNvPr id="124" name="arrow">
            <a:extLst>
              <a:ext uri="{FF2B5EF4-FFF2-40B4-BE49-F238E27FC236}">
                <a16:creationId xmlns:a16="http://schemas.microsoft.com/office/drawing/2014/main" id="{77F18A0F-DD3B-4207-8729-B5BECACCD86A}"/>
              </a:ext>
            </a:extLst>
          </p:cNvPr>
          <p:cNvSpPr>
            <a:spLocks noChangeAspect="1" noEditPoints="1"/>
          </p:cNvSpPr>
          <p:nvPr/>
        </p:nvSpPr>
        <p:spPr bwMode="auto">
          <a:xfrm rot="16200000">
            <a:off x="9714351" y="323351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125" name="arrow">
            <a:extLst>
              <a:ext uri="{FF2B5EF4-FFF2-40B4-BE49-F238E27FC236}">
                <a16:creationId xmlns:a16="http://schemas.microsoft.com/office/drawing/2014/main" id="{089A5BB1-EB7E-4588-A01A-991E6A72B0BC}"/>
              </a:ext>
            </a:extLst>
          </p:cNvPr>
          <p:cNvSpPr>
            <a:spLocks noChangeAspect="1" noEditPoints="1"/>
          </p:cNvSpPr>
          <p:nvPr/>
        </p:nvSpPr>
        <p:spPr bwMode="auto">
          <a:xfrm rot="5400000" flipV="1">
            <a:off x="9714351" y="420154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126" name="Rectangle 125">
            <a:extLst>
              <a:ext uri="{FF2B5EF4-FFF2-40B4-BE49-F238E27FC236}">
                <a16:creationId xmlns:a16="http://schemas.microsoft.com/office/drawing/2014/main" id="{C2654C64-191E-48A7-BD58-8CD5345878DF}"/>
              </a:ext>
            </a:extLst>
          </p:cNvPr>
          <p:cNvSpPr/>
          <p:nvPr/>
        </p:nvSpPr>
        <p:spPr>
          <a:xfrm>
            <a:off x="5056840" y="258157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Azure</a:t>
            </a:r>
            <a:br>
              <a:rPr lang="en-US" sz="1200">
                <a:solidFill>
                  <a:srgbClr val="1A1A1A">
                    <a:lumMod val="50000"/>
                  </a:srgbClr>
                </a:solidFill>
                <a:cs typeface="Segoe UI" panose="020B0502040204020203" pitchFamily="34" charset="0"/>
              </a:rPr>
            </a:br>
            <a:r>
              <a:rPr lang="en-US" sz="1200">
                <a:solidFill>
                  <a:srgbClr val="1A1A1A">
                    <a:lumMod val="50000"/>
                  </a:srgbClr>
                </a:solidFill>
                <a:cs typeface="Segoe UI" panose="020B0502040204020203" pitchFamily="34" charset="0"/>
              </a:rPr>
              <a:t>data services</a:t>
            </a:r>
          </a:p>
        </p:txBody>
      </p:sp>
      <p:sp>
        <p:nvSpPr>
          <p:cNvPr id="127" name="Rectangle 126">
            <a:extLst>
              <a:ext uri="{FF2B5EF4-FFF2-40B4-BE49-F238E27FC236}">
                <a16:creationId xmlns:a16="http://schemas.microsoft.com/office/drawing/2014/main" id="{4AAF9AB9-E8D4-40B4-9658-DA10D9BA757E}"/>
              </a:ext>
            </a:extLst>
          </p:cNvPr>
          <p:cNvSpPr/>
          <p:nvPr/>
        </p:nvSpPr>
        <p:spPr>
          <a:xfrm>
            <a:off x="5241791" y="526783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SQL Server, MySQL, </a:t>
            </a:r>
          </a:p>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PostgreSQL, NoSQL </a:t>
            </a:r>
          </a:p>
        </p:txBody>
      </p:sp>
      <p:sp>
        <p:nvSpPr>
          <p:cNvPr id="128" name="Rectangle 127">
            <a:extLst>
              <a:ext uri="{FF2B5EF4-FFF2-40B4-BE49-F238E27FC236}">
                <a16:creationId xmlns:a16="http://schemas.microsoft.com/office/drawing/2014/main" id="{87733637-0044-4CE3-A2EE-68A9D03B8F67}"/>
              </a:ext>
            </a:extLst>
          </p:cNvPr>
          <p:cNvSpPr/>
          <p:nvPr/>
        </p:nvSpPr>
        <p:spPr bwMode="auto">
          <a:xfrm>
            <a:off x="4986175" y="3456412"/>
            <a:ext cx="1791391" cy="674832"/>
          </a:xfrm>
          <a:prstGeom prst="rect">
            <a:avLst/>
          </a:prstGeom>
          <a:solidFill>
            <a:srgbClr val="FFFFFF">
              <a:lumMod val="95000"/>
            </a:srgbClr>
          </a:solidFill>
          <a:ln w="19050" cap="sq" cmpd="sng" algn="ctr">
            <a:noFill/>
            <a:prstDash val="solid"/>
            <a:miter lim="800000"/>
            <a:headEnd type="none" w="med" len="med"/>
            <a:tailEnd type="none" w="med" len="med"/>
          </a:ln>
          <a:effectLst/>
        </p:spPr>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marL="0" marR="0" lvl="0" indent="0" algn="ctr" defTabSz="913347" eaLnBrk="1" fontAlgn="base" latinLnBrk="0" hangingPunct="1">
              <a:lnSpc>
                <a:spcPct val="100000"/>
              </a:lnSpc>
              <a:spcBef>
                <a:spcPct val="0"/>
              </a:spcBef>
              <a:spcAft>
                <a:spcPct val="0"/>
              </a:spcAft>
              <a:buClrTx/>
              <a:buSzTx/>
              <a:buFontTx/>
              <a:buNone/>
              <a:tabLst/>
              <a:defRPr/>
            </a:pPr>
            <a:r>
              <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rPr>
              <a:t>Data </a:t>
            </a:r>
          </a:p>
          <a:p>
            <a:pPr marL="0" marR="0" lvl="0" indent="0" algn="ctr" defTabSz="913347" eaLnBrk="1" fontAlgn="base" latinLnBrk="0" hangingPunct="1">
              <a:lnSpc>
                <a:spcPct val="100000"/>
              </a:lnSpc>
              <a:spcBef>
                <a:spcPct val="0"/>
              </a:spcBef>
              <a:spcAft>
                <a:spcPct val="0"/>
              </a:spcAft>
              <a:buClrTx/>
              <a:buSzTx/>
              <a:buFontTx/>
              <a:buNone/>
              <a:tabLst/>
              <a:defRPr/>
            </a:pPr>
            <a:r>
              <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rPr>
              <a:t>Platform</a:t>
            </a:r>
          </a:p>
        </p:txBody>
      </p:sp>
      <p:sp>
        <p:nvSpPr>
          <p:cNvPr id="129" name="arrow">
            <a:extLst>
              <a:ext uri="{FF2B5EF4-FFF2-40B4-BE49-F238E27FC236}">
                <a16:creationId xmlns:a16="http://schemas.microsoft.com/office/drawing/2014/main" id="{6D116A97-466C-487F-B72C-05EFCBF8073A}"/>
              </a:ext>
            </a:extLst>
          </p:cNvPr>
          <p:cNvSpPr>
            <a:spLocks noChangeAspect="1" noEditPoints="1"/>
          </p:cNvSpPr>
          <p:nvPr/>
        </p:nvSpPr>
        <p:spPr bwMode="auto">
          <a:xfrm rot="16200000">
            <a:off x="5813878" y="323351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130" name="arrow">
            <a:extLst>
              <a:ext uri="{FF2B5EF4-FFF2-40B4-BE49-F238E27FC236}">
                <a16:creationId xmlns:a16="http://schemas.microsoft.com/office/drawing/2014/main" id="{A175A482-60BB-47C4-AD73-9480F02D3D47}"/>
              </a:ext>
            </a:extLst>
          </p:cNvPr>
          <p:cNvSpPr>
            <a:spLocks noChangeAspect="1" noEditPoints="1"/>
          </p:cNvSpPr>
          <p:nvPr/>
        </p:nvSpPr>
        <p:spPr bwMode="auto">
          <a:xfrm rot="5400000" flipV="1">
            <a:off x="5813878" y="420154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cs typeface="Segoe UI" panose="020B0502040204020203" pitchFamily="34" charset="0"/>
            </a:endParaRPr>
          </a:p>
        </p:txBody>
      </p:sp>
      <p:sp>
        <p:nvSpPr>
          <p:cNvPr id="131" name="Rectangle 130">
            <a:extLst>
              <a:ext uri="{FF2B5EF4-FFF2-40B4-BE49-F238E27FC236}">
                <a16:creationId xmlns:a16="http://schemas.microsoft.com/office/drawing/2014/main" id="{23EB2200-0A52-4218-8A7A-C6F384824E3C}"/>
              </a:ext>
            </a:extLst>
          </p:cNvPr>
          <p:cNvSpPr/>
          <p:nvPr/>
        </p:nvSpPr>
        <p:spPr bwMode="auto">
          <a:xfrm>
            <a:off x="3053359" y="3463547"/>
            <a:ext cx="1804772" cy="674832"/>
          </a:xfrm>
          <a:prstGeom prst="rect">
            <a:avLst/>
          </a:prstGeom>
          <a:solidFill>
            <a:srgbClr val="FFFFFF">
              <a:lumMod val="95000"/>
            </a:srgbClr>
          </a:solidFill>
          <a:ln w="19050" cap="sq" cmpd="sng" algn="ctr">
            <a:noFill/>
            <a:prstDash val="solid"/>
            <a:miter lim="800000"/>
            <a:headEnd type="none" w="med" len="med"/>
            <a:tailEnd type="none" w="med" len="med"/>
          </a:ln>
          <a:effectLst/>
        </p:spPr>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marL="0" marR="0" lvl="0" indent="0" algn="ctr" defTabSz="913347" eaLnBrk="1" fontAlgn="base" latinLnBrk="0" hangingPunct="1">
              <a:lnSpc>
                <a:spcPct val="100000"/>
              </a:lnSpc>
              <a:spcBef>
                <a:spcPct val="0"/>
              </a:spcBef>
              <a:spcAft>
                <a:spcPct val="0"/>
              </a:spcAft>
              <a:buClrTx/>
              <a:buSzTx/>
              <a:buFontTx/>
              <a:buNone/>
              <a:tabLst/>
              <a:defRPr/>
            </a:pPr>
            <a:endPar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endParaRPr>
          </a:p>
          <a:p>
            <a:pPr marL="0" marR="0" lvl="0" indent="0" algn="ctr" defTabSz="913347" eaLnBrk="1" fontAlgn="base" latinLnBrk="0" hangingPunct="1">
              <a:lnSpc>
                <a:spcPct val="100000"/>
              </a:lnSpc>
              <a:spcBef>
                <a:spcPct val="0"/>
              </a:spcBef>
              <a:spcAft>
                <a:spcPct val="0"/>
              </a:spcAft>
              <a:buClrTx/>
              <a:buSzTx/>
              <a:buFontTx/>
              <a:buNone/>
              <a:tabLst/>
              <a:defRPr/>
            </a:pPr>
            <a:endPar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endParaRPr>
          </a:p>
        </p:txBody>
      </p:sp>
      <p:sp>
        <p:nvSpPr>
          <p:cNvPr id="132" name="Rectangle 131">
            <a:extLst>
              <a:ext uri="{FF2B5EF4-FFF2-40B4-BE49-F238E27FC236}">
                <a16:creationId xmlns:a16="http://schemas.microsoft.com/office/drawing/2014/main" id="{C5497C87-865C-44C8-ABE8-BFB1B0BFE0A4}"/>
              </a:ext>
            </a:extLst>
          </p:cNvPr>
          <p:cNvSpPr/>
          <p:nvPr/>
        </p:nvSpPr>
        <p:spPr>
          <a:xfrm>
            <a:off x="3531168" y="363474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rgbClr val="737373">
                    <a:lumMod val="50000"/>
                  </a:srgbClr>
                </a:solidFill>
                <a:latin typeface="Segoe UI Semibold" charset="0"/>
                <a:ea typeface="Segoe UI Semibold" charset="0"/>
                <a:cs typeface="Segoe UI Semibold" charset="0"/>
              </a:rPr>
              <a:t>DevOps</a:t>
            </a:r>
          </a:p>
        </p:txBody>
      </p:sp>
      <p:sp>
        <p:nvSpPr>
          <p:cNvPr id="133" name="Rectangle 132">
            <a:extLst>
              <a:ext uri="{FF2B5EF4-FFF2-40B4-BE49-F238E27FC236}">
                <a16:creationId xmlns:a16="http://schemas.microsoft.com/office/drawing/2014/main" id="{2BB827C7-2ECC-49FD-860C-2FE243890ADC}"/>
              </a:ext>
            </a:extLst>
          </p:cNvPr>
          <p:cNvSpPr/>
          <p:nvPr/>
        </p:nvSpPr>
        <p:spPr bwMode="auto">
          <a:xfrm>
            <a:off x="6937087" y="3456412"/>
            <a:ext cx="1804772" cy="674832"/>
          </a:xfrm>
          <a:prstGeom prst="rect">
            <a:avLst/>
          </a:prstGeom>
          <a:solidFill>
            <a:srgbClr val="FFFFFF">
              <a:lumMod val="95000"/>
            </a:srgbClr>
          </a:solidFill>
          <a:ln w="19050" cap="sq" cmpd="sng" algn="ctr">
            <a:noFill/>
            <a:prstDash val="solid"/>
            <a:miter lim="800000"/>
            <a:headEnd type="none" w="med" len="med"/>
            <a:tailEnd type="none" w="med" len="med"/>
          </a:ln>
          <a:effectLst/>
        </p:spPr>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marL="0" marR="0" lvl="0" indent="0" algn="ctr" defTabSz="913347" eaLnBrk="1" fontAlgn="base" latinLnBrk="0" hangingPunct="1">
              <a:lnSpc>
                <a:spcPct val="100000"/>
              </a:lnSpc>
              <a:spcBef>
                <a:spcPct val="0"/>
              </a:spcBef>
              <a:spcAft>
                <a:spcPct val="0"/>
              </a:spcAft>
              <a:buClrTx/>
              <a:buSzTx/>
              <a:buFontTx/>
              <a:buNone/>
              <a:tabLst/>
              <a:defRPr/>
            </a:pPr>
            <a:endPar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endParaRPr>
          </a:p>
          <a:p>
            <a:pPr marL="0" marR="0" lvl="0" indent="0" algn="ctr" defTabSz="913347" eaLnBrk="1" fontAlgn="base" latinLnBrk="0" hangingPunct="1">
              <a:lnSpc>
                <a:spcPct val="100000"/>
              </a:lnSpc>
              <a:spcBef>
                <a:spcPct val="0"/>
              </a:spcBef>
              <a:spcAft>
                <a:spcPct val="0"/>
              </a:spcAft>
              <a:buClrTx/>
              <a:buSzTx/>
              <a:buFontTx/>
              <a:buNone/>
              <a:tabLst/>
              <a:defRPr/>
            </a:pPr>
            <a:endParaRPr kumimoji="0" lang="en-US" sz="1400" b="1" i="0" u="none" strike="noStrike" kern="0" cap="none" spc="20" normalizeH="0" baseline="0" noProof="0">
              <a:ln>
                <a:noFill/>
              </a:ln>
              <a:solidFill>
                <a:srgbClr val="737373">
                  <a:lumMod val="50000"/>
                </a:srgbClr>
              </a:solidFill>
              <a:effectLst/>
              <a:uLnTx/>
              <a:uFillTx/>
              <a:latin typeface="Segoe UI Semibold" charset="0"/>
              <a:ea typeface="Segoe UI Semibold" charset="0"/>
              <a:cs typeface="Segoe UI Semibold" charset="0"/>
            </a:endParaRPr>
          </a:p>
        </p:txBody>
      </p:sp>
      <p:sp>
        <p:nvSpPr>
          <p:cNvPr id="134" name="Rectangle 133">
            <a:extLst>
              <a:ext uri="{FF2B5EF4-FFF2-40B4-BE49-F238E27FC236}">
                <a16:creationId xmlns:a16="http://schemas.microsoft.com/office/drawing/2014/main" id="{A932E57A-8561-4FE5-87FC-A655E7A3E063}"/>
              </a:ext>
            </a:extLst>
          </p:cNvPr>
          <p:cNvSpPr/>
          <p:nvPr/>
        </p:nvSpPr>
        <p:spPr>
          <a:xfrm>
            <a:off x="7416344" y="3627612"/>
            <a:ext cx="846266" cy="312029"/>
          </a:xfrm>
          <a:prstGeom prst="rect">
            <a:avLst/>
          </a:prstGeom>
        </p:spPr>
        <p:txBody>
          <a:bodyPr wrap="none">
            <a:spAutoFit/>
          </a:bodyPr>
          <a:lstStyle/>
          <a:p>
            <a:pPr algn="ctr" defTabSz="913347" fontAlgn="base">
              <a:spcBef>
                <a:spcPct val="0"/>
              </a:spcBef>
              <a:spcAft>
                <a:spcPct val="0"/>
              </a:spcAft>
              <a:defRPr/>
            </a:pPr>
            <a:r>
              <a:rPr lang="en-US" sz="1400" b="1" spc="20">
                <a:solidFill>
                  <a:srgbClr val="737373">
                    <a:lumMod val="50000"/>
                  </a:srgbClr>
                </a:solidFill>
                <a:latin typeface="Segoe UI Semibold" charset="0"/>
                <a:ea typeface="Segoe UI Semibold" charset="0"/>
                <a:cs typeface="Segoe UI Semibold" charset="0"/>
              </a:rPr>
              <a:t>Identity</a:t>
            </a:r>
          </a:p>
        </p:txBody>
      </p:sp>
      <p:sp>
        <p:nvSpPr>
          <p:cNvPr id="135" name="Title 1">
            <a:extLst>
              <a:ext uri="{FF2B5EF4-FFF2-40B4-BE49-F238E27FC236}">
                <a16:creationId xmlns:a16="http://schemas.microsoft.com/office/drawing/2014/main" id="{F3F21D5D-BA54-46CA-BA1E-359C8AC7FFF0}"/>
              </a:ext>
            </a:extLst>
          </p:cNvPr>
          <p:cNvSpPr txBox="1">
            <a:spLocks/>
          </p:cNvSpPr>
          <p:nvPr/>
        </p:nvSpPr>
        <p:spPr>
          <a:xfrm>
            <a:off x="586740" y="198763"/>
            <a:ext cx="11018520" cy="553920"/>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de-DE"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Hybrid</a:t>
            </a:r>
          </a:p>
        </p:txBody>
      </p:sp>
      <p:sp>
        <p:nvSpPr>
          <p:cNvPr id="136" name="Text Placeholder 2">
            <a:extLst>
              <a:ext uri="{FF2B5EF4-FFF2-40B4-BE49-F238E27FC236}">
                <a16:creationId xmlns:a16="http://schemas.microsoft.com/office/drawing/2014/main" id="{0F33817A-6400-4223-8026-2930C80B32FA}"/>
              </a:ext>
            </a:extLst>
          </p:cNvPr>
          <p:cNvSpPr txBox="1">
            <a:spLocks/>
          </p:cNvSpPr>
          <p:nvPr/>
        </p:nvSpPr>
        <p:spPr>
          <a:xfrm>
            <a:off x="586723" y="818839"/>
            <a:ext cx="11018555" cy="430840"/>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a:latin typeface="Segoe UI Semibold" panose="020B0702040204020203" pitchFamily="34" charset="0"/>
                <a:cs typeface="Segoe UI Semibold" panose="020B0702040204020203" pitchFamily="34" charset="0"/>
              </a:rPr>
              <a:t>The only consistent, comprehensive hybrid cloud</a:t>
            </a:r>
          </a:p>
        </p:txBody>
      </p:sp>
      <p:grpSp>
        <p:nvGrpSpPr>
          <p:cNvPr id="137" name="Group 136">
            <a:extLst>
              <a:ext uri="{FF2B5EF4-FFF2-40B4-BE49-F238E27FC236}">
                <a16:creationId xmlns:a16="http://schemas.microsoft.com/office/drawing/2014/main" id="{AAE3798F-361C-42BD-A95D-AECB40EE9A40}"/>
              </a:ext>
            </a:extLst>
          </p:cNvPr>
          <p:cNvGrpSpPr/>
          <p:nvPr/>
        </p:nvGrpSpPr>
        <p:grpSpPr>
          <a:xfrm>
            <a:off x="3751843" y="1981164"/>
            <a:ext cx="541377" cy="541377"/>
            <a:chOff x="3120656" y="3158274"/>
            <a:chExt cx="541454" cy="541454"/>
          </a:xfrm>
        </p:grpSpPr>
        <p:sp>
          <p:nvSpPr>
            <p:cNvPr id="138" name="Freeform 969">
              <a:extLst>
                <a:ext uri="{FF2B5EF4-FFF2-40B4-BE49-F238E27FC236}">
                  <a16:creationId xmlns:a16="http://schemas.microsoft.com/office/drawing/2014/main" id="{E982D8F2-FED2-4E2E-B36F-0640723F81AF}"/>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39" name="Freeform 1042">
              <a:extLst>
                <a:ext uri="{FF2B5EF4-FFF2-40B4-BE49-F238E27FC236}">
                  <a16:creationId xmlns:a16="http://schemas.microsoft.com/office/drawing/2014/main" id="{AAC3BD77-1A7E-4FAF-B6FE-46FFAC4A6562}"/>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40" name="Freeform 1054">
              <a:extLst>
                <a:ext uri="{FF2B5EF4-FFF2-40B4-BE49-F238E27FC236}">
                  <a16:creationId xmlns:a16="http://schemas.microsoft.com/office/drawing/2014/main" id="{B0F18E67-5E04-45C7-8430-0A344AED9E6C}"/>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141" name="Group 140">
            <a:extLst>
              <a:ext uri="{FF2B5EF4-FFF2-40B4-BE49-F238E27FC236}">
                <a16:creationId xmlns:a16="http://schemas.microsoft.com/office/drawing/2014/main" id="{054D938B-7B0C-42E9-ADB8-CD3A3A904B10}"/>
              </a:ext>
            </a:extLst>
          </p:cNvPr>
          <p:cNvGrpSpPr/>
          <p:nvPr/>
        </p:nvGrpSpPr>
        <p:grpSpPr>
          <a:xfrm>
            <a:off x="3775830" y="4572530"/>
            <a:ext cx="328040" cy="503401"/>
            <a:chOff x="5282139" y="2315191"/>
            <a:chExt cx="273248" cy="419317"/>
          </a:xfrm>
        </p:grpSpPr>
        <p:sp>
          <p:nvSpPr>
            <p:cNvPr id="142" name="Rectangle 141">
              <a:extLst>
                <a:ext uri="{FF2B5EF4-FFF2-40B4-BE49-F238E27FC236}">
                  <a16:creationId xmlns:a16="http://schemas.microsoft.com/office/drawing/2014/main" id="{F7E75787-E4A5-40A3-B6DC-C03010617AB9}"/>
                </a:ext>
              </a:extLst>
            </p:cNvPr>
            <p:cNvSpPr/>
            <p:nvPr/>
          </p:nvSpPr>
          <p:spPr bwMode="auto">
            <a:xfrm>
              <a:off x="5282139" y="2315191"/>
              <a:ext cx="273248" cy="419317"/>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Freeform 13">
              <a:extLst>
                <a:ext uri="{FF2B5EF4-FFF2-40B4-BE49-F238E27FC236}">
                  <a16:creationId xmlns:a16="http://schemas.microsoft.com/office/drawing/2014/main" id="{A753F5EF-8B56-419C-92D4-7370CA71E41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rgbClr val="00BCF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44" name="Freeform 13">
              <a:extLst>
                <a:ext uri="{FF2B5EF4-FFF2-40B4-BE49-F238E27FC236}">
                  <a16:creationId xmlns:a16="http://schemas.microsoft.com/office/drawing/2014/main" id="{6923ECE9-42DC-42E9-9971-78B91D2CC0E4}"/>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rgbClr val="00BCF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45" name="Freeform 13">
              <a:extLst>
                <a:ext uri="{FF2B5EF4-FFF2-40B4-BE49-F238E27FC236}">
                  <a16:creationId xmlns:a16="http://schemas.microsoft.com/office/drawing/2014/main" id="{9BA9843F-E275-4CAC-B832-B5A3E892909F}"/>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rgbClr val="00BCF2"/>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146" name="Group 145">
            <a:extLst>
              <a:ext uri="{FF2B5EF4-FFF2-40B4-BE49-F238E27FC236}">
                <a16:creationId xmlns:a16="http://schemas.microsoft.com/office/drawing/2014/main" id="{062CB4AB-D517-42BD-B192-DB49ECC10FC1}"/>
              </a:ext>
            </a:extLst>
          </p:cNvPr>
          <p:cNvGrpSpPr/>
          <p:nvPr/>
        </p:nvGrpSpPr>
        <p:grpSpPr>
          <a:xfrm>
            <a:off x="7620461" y="1951476"/>
            <a:ext cx="474073" cy="509002"/>
            <a:chOff x="5387169" y="1276544"/>
            <a:chExt cx="474140" cy="509075"/>
          </a:xfrm>
        </p:grpSpPr>
        <p:sp>
          <p:nvSpPr>
            <p:cNvPr id="147" name="Oval 1124">
              <a:extLst>
                <a:ext uri="{FF2B5EF4-FFF2-40B4-BE49-F238E27FC236}">
                  <a16:creationId xmlns:a16="http://schemas.microsoft.com/office/drawing/2014/main" id="{1B33AB66-72F6-47C8-86E1-F39DADE36AB6}"/>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48" name="Freeform 1125">
              <a:extLst>
                <a:ext uri="{FF2B5EF4-FFF2-40B4-BE49-F238E27FC236}">
                  <a16:creationId xmlns:a16="http://schemas.microsoft.com/office/drawing/2014/main" id="{E5198775-CF77-4ECA-B895-BDB6DDC99782}"/>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49" name="Oval 1126">
              <a:extLst>
                <a:ext uri="{FF2B5EF4-FFF2-40B4-BE49-F238E27FC236}">
                  <a16:creationId xmlns:a16="http://schemas.microsoft.com/office/drawing/2014/main" id="{5399C0AF-8324-4DEE-9847-DD85D8DB596A}"/>
                </a:ext>
              </a:extLst>
            </p:cNvPr>
            <p:cNvSpPr>
              <a:spLocks noChangeArrowheads="1"/>
            </p:cNvSpPr>
            <p:nvPr/>
          </p:nvSpPr>
          <p:spPr bwMode="auto">
            <a:xfrm>
              <a:off x="5736533" y="1326454"/>
              <a:ext cx="79856" cy="7985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50" name="Oval 1127">
              <a:extLst>
                <a:ext uri="{FF2B5EF4-FFF2-40B4-BE49-F238E27FC236}">
                  <a16:creationId xmlns:a16="http://schemas.microsoft.com/office/drawing/2014/main" id="{A52CC3B4-FAF1-43D1-83F2-4EBC6661C827}"/>
                </a:ext>
              </a:extLst>
            </p:cNvPr>
            <p:cNvSpPr>
              <a:spLocks noChangeArrowheads="1"/>
            </p:cNvSpPr>
            <p:nvPr/>
          </p:nvSpPr>
          <p:spPr bwMode="auto">
            <a:xfrm>
              <a:off x="5387169" y="1486164"/>
              <a:ext cx="44920" cy="4492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51" name="Oval 1128">
              <a:extLst>
                <a:ext uri="{FF2B5EF4-FFF2-40B4-BE49-F238E27FC236}">
                  <a16:creationId xmlns:a16="http://schemas.microsoft.com/office/drawing/2014/main" id="{50E48374-4052-4777-B56F-58AA1F8AD3BD}"/>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52" name="Oval 1129">
              <a:extLst>
                <a:ext uri="{FF2B5EF4-FFF2-40B4-BE49-F238E27FC236}">
                  <a16:creationId xmlns:a16="http://schemas.microsoft.com/office/drawing/2014/main" id="{E7F06CFC-6FCF-406A-BE86-E1C75F5DDBA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53" name="Oval 1130">
              <a:extLst>
                <a:ext uri="{FF2B5EF4-FFF2-40B4-BE49-F238E27FC236}">
                  <a16:creationId xmlns:a16="http://schemas.microsoft.com/office/drawing/2014/main" id="{AB837CC5-F580-4752-B6AC-C946D4B4B52F}"/>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54" name="Oval 1131">
              <a:extLst>
                <a:ext uri="{FF2B5EF4-FFF2-40B4-BE49-F238E27FC236}">
                  <a16:creationId xmlns:a16="http://schemas.microsoft.com/office/drawing/2014/main" id="{B2B2519E-57AE-496F-99AC-7A8F7B30CF7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55" name="Oval 1132">
              <a:extLst>
                <a:ext uri="{FF2B5EF4-FFF2-40B4-BE49-F238E27FC236}">
                  <a16:creationId xmlns:a16="http://schemas.microsoft.com/office/drawing/2014/main" id="{C544EDEA-24E1-4F36-A7C1-05E9A72343EB}"/>
                </a:ext>
              </a:extLst>
            </p:cNvPr>
            <p:cNvSpPr>
              <a:spLocks noChangeArrowheads="1"/>
            </p:cNvSpPr>
            <p:nvPr/>
          </p:nvSpPr>
          <p:spPr bwMode="auto">
            <a:xfrm>
              <a:off x="5766479" y="1610936"/>
              <a:ext cx="29945" cy="29945"/>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156" name="Group 155">
            <a:extLst>
              <a:ext uri="{FF2B5EF4-FFF2-40B4-BE49-F238E27FC236}">
                <a16:creationId xmlns:a16="http://schemas.microsoft.com/office/drawing/2014/main" id="{5E092C2B-52B3-4A20-945A-472E9A3EAD0B}"/>
              </a:ext>
            </a:extLst>
          </p:cNvPr>
          <p:cNvGrpSpPr/>
          <p:nvPr/>
        </p:nvGrpSpPr>
        <p:grpSpPr>
          <a:xfrm>
            <a:off x="7620461" y="4590142"/>
            <a:ext cx="474073" cy="509002"/>
            <a:chOff x="5387169" y="1276544"/>
            <a:chExt cx="474140" cy="509075"/>
          </a:xfrm>
        </p:grpSpPr>
        <p:sp>
          <p:nvSpPr>
            <p:cNvPr id="157" name="Oval 1124">
              <a:extLst>
                <a:ext uri="{FF2B5EF4-FFF2-40B4-BE49-F238E27FC236}">
                  <a16:creationId xmlns:a16="http://schemas.microsoft.com/office/drawing/2014/main" id="{81309655-9FAD-4D00-B891-7E1AA7A4850C}"/>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58" name="Freeform 1125">
              <a:extLst>
                <a:ext uri="{FF2B5EF4-FFF2-40B4-BE49-F238E27FC236}">
                  <a16:creationId xmlns:a16="http://schemas.microsoft.com/office/drawing/2014/main" id="{195348BE-A37C-4E66-BA86-96F018D9507F}"/>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59" name="Oval 1126">
              <a:extLst>
                <a:ext uri="{FF2B5EF4-FFF2-40B4-BE49-F238E27FC236}">
                  <a16:creationId xmlns:a16="http://schemas.microsoft.com/office/drawing/2014/main" id="{AAC08088-0F23-4527-88D0-E2123C00B5F5}"/>
                </a:ext>
              </a:extLst>
            </p:cNvPr>
            <p:cNvSpPr>
              <a:spLocks noChangeArrowheads="1"/>
            </p:cNvSpPr>
            <p:nvPr/>
          </p:nvSpPr>
          <p:spPr bwMode="auto">
            <a:xfrm>
              <a:off x="5736533" y="1326454"/>
              <a:ext cx="79856" cy="79856"/>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60" name="Oval 1127">
              <a:extLst>
                <a:ext uri="{FF2B5EF4-FFF2-40B4-BE49-F238E27FC236}">
                  <a16:creationId xmlns:a16="http://schemas.microsoft.com/office/drawing/2014/main" id="{AA009726-E91A-42DE-A792-822F71633214}"/>
                </a:ext>
              </a:extLst>
            </p:cNvPr>
            <p:cNvSpPr>
              <a:spLocks noChangeArrowheads="1"/>
            </p:cNvSpPr>
            <p:nvPr/>
          </p:nvSpPr>
          <p:spPr bwMode="auto">
            <a:xfrm>
              <a:off x="5387169" y="1486164"/>
              <a:ext cx="44920" cy="4492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61" name="Oval 1128">
              <a:extLst>
                <a:ext uri="{FF2B5EF4-FFF2-40B4-BE49-F238E27FC236}">
                  <a16:creationId xmlns:a16="http://schemas.microsoft.com/office/drawing/2014/main" id="{46C106C4-B185-41CE-8F14-C6F2D97CBBE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62" name="Oval 1129">
              <a:extLst>
                <a:ext uri="{FF2B5EF4-FFF2-40B4-BE49-F238E27FC236}">
                  <a16:creationId xmlns:a16="http://schemas.microsoft.com/office/drawing/2014/main" id="{F533C7DD-AC8D-460F-A069-497C23E223C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63" name="Oval 1130">
              <a:extLst>
                <a:ext uri="{FF2B5EF4-FFF2-40B4-BE49-F238E27FC236}">
                  <a16:creationId xmlns:a16="http://schemas.microsoft.com/office/drawing/2014/main" id="{C3FDC57B-DA1D-428F-8AD2-0D4CB12C97F7}"/>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64" name="Oval 1131">
              <a:extLst>
                <a:ext uri="{FF2B5EF4-FFF2-40B4-BE49-F238E27FC236}">
                  <a16:creationId xmlns:a16="http://schemas.microsoft.com/office/drawing/2014/main" id="{6936B761-5A3C-4D6A-85AC-A72AF2558230}"/>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65" name="Oval 1132">
              <a:extLst>
                <a:ext uri="{FF2B5EF4-FFF2-40B4-BE49-F238E27FC236}">
                  <a16:creationId xmlns:a16="http://schemas.microsoft.com/office/drawing/2014/main" id="{8057F050-E24E-4960-B776-8940EB456031}"/>
                </a:ext>
              </a:extLst>
            </p:cNvPr>
            <p:cNvSpPr>
              <a:spLocks noChangeArrowheads="1"/>
            </p:cNvSpPr>
            <p:nvPr/>
          </p:nvSpPr>
          <p:spPr bwMode="auto">
            <a:xfrm>
              <a:off x="5766479" y="1610936"/>
              <a:ext cx="29945" cy="29945"/>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grpSp>
        <p:nvGrpSpPr>
          <p:cNvPr id="166" name="Group 165">
            <a:extLst>
              <a:ext uri="{FF2B5EF4-FFF2-40B4-BE49-F238E27FC236}">
                <a16:creationId xmlns:a16="http://schemas.microsoft.com/office/drawing/2014/main" id="{D74052FE-3924-4557-8B2A-BC41AF4DDF1C}"/>
              </a:ext>
            </a:extLst>
          </p:cNvPr>
          <p:cNvGrpSpPr/>
          <p:nvPr/>
        </p:nvGrpSpPr>
        <p:grpSpPr>
          <a:xfrm>
            <a:off x="9442883" y="1911019"/>
            <a:ext cx="745332" cy="573408"/>
            <a:chOff x="9443357" y="1910803"/>
            <a:chExt cx="745437" cy="573489"/>
          </a:xfrm>
        </p:grpSpPr>
        <p:cxnSp>
          <p:nvCxnSpPr>
            <p:cNvPr id="167" name="Straight Arrow Connector 166">
              <a:extLst>
                <a:ext uri="{FF2B5EF4-FFF2-40B4-BE49-F238E27FC236}">
                  <a16:creationId xmlns:a16="http://schemas.microsoft.com/office/drawing/2014/main" id="{94805EEA-C893-4298-9C76-C23D883CA2E9}"/>
                </a:ext>
              </a:extLst>
            </p:cNvPr>
            <p:cNvCxnSpPr>
              <a:cxnSpLocks/>
            </p:cNvCxnSpPr>
            <p:nvPr/>
          </p:nvCxnSpPr>
          <p:spPr>
            <a:xfrm flipV="1">
              <a:off x="9960803" y="2228424"/>
              <a:ext cx="0" cy="141884"/>
            </a:xfrm>
            <a:prstGeom prst="straightConnector1">
              <a:avLst/>
            </a:prstGeom>
            <a:noFill/>
            <a:ln w="15875" cap="flat" cmpd="sng" algn="ctr">
              <a:solidFill>
                <a:srgbClr val="737373">
                  <a:lumMod val="50000"/>
                </a:srgbClr>
              </a:solidFill>
              <a:prstDash val="solid"/>
              <a:headEnd type="none" w="med" len="med"/>
              <a:tailEnd type="triangle" w="lg" len="sm"/>
            </a:ln>
            <a:effectLst/>
          </p:spPr>
        </p:cxnSp>
        <p:cxnSp>
          <p:nvCxnSpPr>
            <p:cNvPr id="168" name="Straight Arrow Connector 167">
              <a:extLst>
                <a:ext uri="{FF2B5EF4-FFF2-40B4-BE49-F238E27FC236}">
                  <a16:creationId xmlns:a16="http://schemas.microsoft.com/office/drawing/2014/main" id="{4C4DA4C5-E94B-483D-B5D1-367005E6B7C7}"/>
                </a:ext>
              </a:extLst>
            </p:cNvPr>
            <p:cNvCxnSpPr>
              <a:cxnSpLocks/>
            </p:cNvCxnSpPr>
            <p:nvPr/>
          </p:nvCxnSpPr>
          <p:spPr>
            <a:xfrm>
              <a:off x="9771122" y="2365075"/>
              <a:ext cx="193809" cy="0"/>
            </a:xfrm>
            <a:prstGeom prst="straightConnector1">
              <a:avLst/>
            </a:prstGeom>
            <a:noFill/>
            <a:ln w="15875" cap="flat" cmpd="sng" algn="ctr">
              <a:solidFill>
                <a:srgbClr val="737373">
                  <a:lumMod val="50000"/>
                </a:srgbClr>
              </a:solidFill>
              <a:prstDash val="solid"/>
              <a:headEnd type="none" w="med" len="med"/>
              <a:tailEnd type="none" w="lg" len="sm"/>
            </a:ln>
            <a:effectLst/>
          </p:spPr>
        </p:cxnSp>
        <p:sp>
          <p:nvSpPr>
            <p:cNvPr id="169" name="Freeform 5">
              <a:extLst>
                <a:ext uri="{FF2B5EF4-FFF2-40B4-BE49-F238E27FC236}">
                  <a16:creationId xmlns:a16="http://schemas.microsoft.com/office/drawing/2014/main" id="{36DC4C12-8EA0-4FA8-B7D3-35D7381C3837}"/>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00BCF2"/>
            </a:solidFill>
            <a:ln w="15875">
              <a:noFill/>
            </a:ln>
          </p:spPr>
          <p:txBody>
            <a:bodyPr vert="horz" wrap="square" lIns="86116" tIns="43057" rIns="86116" bIns="43057" numCol="1" anchor="t" anchorCtr="0" compatLnSpc="1">
              <a:prstTxWarp prst="textNoShape">
                <a:avLst/>
              </a:prstTxWarp>
            </a:bodyPr>
            <a:lstStyle/>
            <a:p>
              <a:pPr marL="0" marR="0" lvl="0" indent="0" algn="ctr" defTabSz="86093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50000"/>
                  </a:srgbClr>
                </a:solidFill>
                <a:effectLst/>
                <a:uLnTx/>
                <a:uFillTx/>
                <a:latin typeface="Segoe UI Light"/>
              </a:endParaRPr>
            </a:p>
          </p:txBody>
        </p:sp>
        <p:grpSp>
          <p:nvGrpSpPr>
            <p:cNvPr id="170" name="Group 169">
              <a:extLst>
                <a:ext uri="{FF2B5EF4-FFF2-40B4-BE49-F238E27FC236}">
                  <a16:creationId xmlns:a16="http://schemas.microsoft.com/office/drawing/2014/main" id="{7EC50A76-DFD9-458F-B603-3FF49C3ED515}"/>
                </a:ext>
              </a:extLst>
            </p:cNvPr>
            <p:cNvGrpSpPr/>
            <p:nvPr/>
          </p:nvGrpSpPr>
          <p:grpSpPr>
            <a:xfrm>
              <a:off x="9538893" y="2213065"/>
              <a:ext cx="143669" cy="241256"/>
              <a:chOff x="7919353" y="4223928"/>
              <a:chExt cx="278898" cy="468338"/>
            </a:xfrm>
          </p:grpSpPr>
          <p:sp>
            <p:nvSpPr>
              <p:cNvPr id="172" name="Freeform 1120">
                <a:extLst>
                  <a:ext uri="{FF2B5EF4-FFF2-40B4-BE49-F238E27FC236}">
                    <a16:creationId xmlns:a16="http://schemas.microsoft.com/office/drawing/2014/main" id="{4F75B6A0-92D5-4083-B51B-BBA13DBD65A0}"/>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73" name="Freeform 1121">
                <a:extLst>
                  <a:ext uri="{FF2B5EF4-FFF2-40B4-BE49-F238E27FC236}">
                    <a16:creationId xmlns:a16="http://schemas.microsoft.com/office/drawing/2014/main" id="{CAA91C5A-9648-4DB4-926B-6A3B408C1E31}"/>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74" name="Rectangle 1122">
                <a:extLst>
                  <a:ext uri="{FF2B5EF4-FFF2-40B4-BE49-F238E27FC236}">
                    <a16:creationId xmlns:a16="http://schemas.microsoft.com/office/drawing/2014/main" id="{74F14854-3842-4560-B8ED-D722A299F21F}"/>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175" name="Freeform 1123">
                <a:extLst>
                  <a:ext uri="{FF2B5EF4-FFF2-40B4-BE49-F238E27FC236}">
                    <a16:creationId xmlns:a16="http://schemas.microsoft.com/office/drawing/2014/main" id="{8AFE48BB-23BF-4616-BFA9-7B8FD8AA74D6}"/>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
          <p:nvSpPr>
            <p:cNvPr id="171" name="Rectangle 170">
              <a:extLst>
                <a:ext uri="{FF2B5EF4-FFF2-40B4-BE49-F238E27FC236}">
                  <a16:creationId xmlns:a16="http://schemas.microsoft.com/office/drawing/2014/main" id="{0279CE37-3D57-417A-92FA-D9D57A9E965E}"/>
                </a:ext>
              </a:extLst>
            </p:cNvPr>
            <p:cNvSpPr/>
            <p:nvPr/>
          </p:nvSpPr>
          <p:spPr bwMode="auto">
            <a:xfrm>
              <a:off x="9443357" y="2182676"/>
              <a:ext cx="322210" cy="301616"/>
            </a:xfrm>
            <a:prstGeom prst="rect">
              <a:avLst/>
            </a:prstGeom>
            <a:no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76" name="Group 175">
            <a:extLst>
              <a:ext uri="{FF2B5EF4-FFF2-40B4-BE49-F238E27FC236}">
                <a16:creationId xmlns:a16="http://schemas.microsoft.com/office/drawing/2014/main" id="{4F22F98D-049D-4019-BCC1-21DCEE3AC352}"/>
              </a:ext>
            </a:extLst>
          </p:cNvPr>
          <p:cNvGrpSpPr/>
          <p:nvPr/>
        </p:nvGrpSpPr>
        <p:grpSpPr>
          <a:xfrm>
            <a:off x="1782827" y="4642582"/>
            <a:ext cx="492427" cy="404123"/>
            <a:chOff x="1782214" y="4725712"/>
            <a:chExt cx="492497" cy="404181"/>
          </a:xfrm>
        </p:grpSpPr>
        <p:sp>
          <p:nvSpPr>
            <p:cNvPr id="177" name="Freeform 5">
              <a:extLst>
                <a:ext uri="{FF2B5EF4-FFF2-40B4-BE49-F238E27FC236}">
                  <a16:creationId xmlns:a16="http://schemas.microsoft.com/office/drawing/2014/main" id="{4F0A6057-F6D5-46E7-879A-8A155EC243FE}"/>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00BCF2"/>
            </a:solidFill>
            <a:ln w="15875">
              <a:noFill/>
            </a:ln>
          </p:spPr>
          <p:txBody>
            <a:bodyPr vert="horz" wrap="square" lIns="86116" tIns="43057" rIns="86116" bIns="43057" numCol="1" anchor="t" anchorCtr="0" compatLnSpc="1">
              <a:prstTxWarp prst="textNoShape">
                <a:avLst/>
              </a:prstTxWarp>
            </a:bodyPr>
            <a:lstStyle/>
            <a:p>
              <a:pPr marL="0" marR="0" lvl="0" indent="0" algn="ctr" defTabSz="86093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lumMod val="50000"/>
                  </a:srgbClr>
                </a:solidFill>
                <a:effectLst/>
                <a:uLnTx/>
                <a:uFillTx/>
                <a:latin typeface="Segoe UI Light"/>
              </a:endParaRPr>
            </a:p>
          </p:txBody>
        </p:sp>
        <p:sp>
          <p:nvSpPr>
            <p:cNvPr id="178" name="Rectangle 177">
              <a:extLst>
                <a:ext uri="{FF2B5EF4-FFF2-40B4-BE49-F238E27FC236}">
                  <a16:creationId xmlns:a16="http://schemas.microsoft.com/office/drawing/2014/main" id="{01343586-D11A-4DF2-A117-DC04BC36EAAF}"/>
                </a:ext>
              </a:extLst>
            </p:cNvPr>
            <p:cNvSpPr/>
            <p:nvPr/>
          </p:nvSpPr>
          <p:spPr bwMode="auto">
            <a:xfrm>
              <a:off x="1782214" y="4725712"/>
              <a:ext cx="492497" cy="404181"/>
            </a:xfrm>
            <a:prstGeom prst="rect">
              <a:avLst/>
            </a:prstGeom>
            <a:noFill/>
            <a:ln w="10795" cap="flat" cmpd="sng" algn="ctr">
              <a:solidFill>
                <a:srgbClr val="737373">
                  <a:lumMod val="50000"/>
                </a:srgbClr>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179" name="Group 178">
            <a:extLst>
              <a:ext uri="{FF2B5EF4-FFF2-40B4-BE49-F238E27FC236}">
                <a16:creationId xmlns:a16="http://schemas.microsoft.com/office/drawing/2014/main" id="{54EEA7E7-E127-4D48-883F-EBFC2436E62E}"/>
              </a:ext>
            </a:extLst>
          </p:cNvPr>
          <p:cNvGrpSpPr/>
          <p:nvPr/>
        </p:nvGrpSpPr>
        <p:grpSpPr>
          <a:xfrm>
            <a:off x="5750987" y="2008772"/>
            <a:ext cx="322163" cy="428488"/>
            <a:chOff x="1031674" y="930127"/>
            <a:chExt cx="1441832" cy="1917689"/>
          </a:xfrm>
        </p:grpSpPr>
        <p:sp>
          <p:nvSpPr>
            <p:cNvPr id="180" name="Freeform: Shape 179">
              <a:extLst>
                <a:ext uri="{FF2B5EF4-FFF2-40B4-BE49-F238E27FC236}">
                  <a16:creationId xmlns:a16="http://schemas.microsoft.com/office/drawing/2014/main" id="{8FDEEBB6-9A4D-40BC-8263-42303B1E3547}"/>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rgbClr val="737373">
                <a:lumMod val="50000"/>
              </a:srgbClr>
            </a:solidFill>
            <a:ln w="9525" cap="flat">
              <a:noFill/>
              <a:prstDash val="solid"/>
              <a:miter/>
            </a:ln>
          </p:spPr>
          <p:txBody>
            <a:bodyPr rtlCol="0" anchor="ct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1A1A1A"/>
                </a:solidFill>
                <a:effectLst/>
                <a:uLnTx/>
                <a:uFillTx/>
              </a:endParaRPr>
            </a:p>
          </p:txBody>
        </p:sp>
        <p:sp>
          <p:nvSpPr>
            <p:cNvPr id="181" name="Oval 180">
              <a:extLst>
                <a:ext uri="{FF2B5EF4-FFF2-40B4-BE49-F238E27FC236}">
                  <a16:creationId xmlns:a16="http://schemas.microsoft.com/office/drawing/2014/main" id="{58EA7D79-F82A-4C1C-92FB-2A9FD0DB1F4D}"/>
                </a:ext>
              </a:extLst>
            </p:cNvPr>
            <p:cNvSpPr/>
            <p:nvPr/>
          </p:nvSpPr>
          <p:spPr bwMode="auto">
            <a:xfrm>
              <a:off x="1057756" y="930127"/>
              <a:ext cx="1389667" cy="506476"/>
            </a:xfrm>
            <a:prstGeom prst="ellipse">
              <a:avLst/>
            </a:prstGeom>
            <a:solidFill>
              <a:srgbClr val="00BCF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grpSp>
        <p:nvGrpSpPr>
          <p:cNvPr id="182" name="Group 181">
            <a:extLst>
              <a:ext uri="{FF2B5EF4-FFF2-40B4-BE49-F238E27FC236}">
                <a16:creationId xmlns:a16="http://schemas.microsoft.com/office/drawing/2014/main" id="{B032BB5A-DBA3-46AF-BBBC-CDE38D4AB5A0}"/>
              </a:ext>
            </a:extLst>
          </p:cNvPr>
          <p:cNvGrpSpPr/>
          <p:nvPr/>
        </p:nvGrpSpPr>
        <p:grpSpPr>
          <a:xfrm>
            <a:off x="5750987" y="4647443"/>
            <a:ext cx="322163" cy="428488"/>
            <a:chOff x="1031674" y="930127"/>
            <a:chExt cx="1441832" cy="1917689"/>
          </a:xfrm>
        </p:grpSpPr>
        <p:sp>
          <p:nvSpPr>
            <p:cNvPr id="183" name="Freeform: Shape 182">
              <a:extLst>
                <a:ext uri="{FF2B5EF4-FFF2-40B4-BE49-F238E27FC236}">
                  <a16:creationId xmlns:a16="http://schemas.microsoft.com/office/drawing/2014/main" id="{B688DDCE-B135-4B0E-A999-8CEDCEE2B089}"/>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rgbClr val="737373">
                <a:lumMod val="50000"/>
              </a:srgbClr>
            </a:solidFill>
            <a:ln w="9525" cap="flat">
              <a:noFill/>
              <a:prstDash val="solid"/>
              <a:miter/>
            </a:ln>
          </p:spPr>
          <p:txBody>
            <a:bodyPr rtlCol="0" anchor="ct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1A1A1A"/>
                </a:solidFill>
                <a:effectLst/>
                <a:uLnTx/>
                <a:uFillTx/>
              </a:endParaRPr>
            </a:p>
          </p:txBody>
        </p:sp>
        <p:sp>
          <p:nvSpPr>
            <p:cNvPr id="184" name="Oval 183">
              <a:extLst>
                <a:ext uri="{FF2B5EF4-FFF2-40B4-BE49-F238E27FC236}">
                  <a16:creationId xmlns:a16="http://schemas.microsoft.com/office/drawing/2014/main" id="{91607A12-D590-4240-B1FF-52AF01B9ACEF}"/>
                </a:ext>
              </a:extLst>
            </p:cNvPr>
            <p:cNvSpPr/>
            <p:nvPr/>
          </p:nvSpPr>
          <p:spPr bwMode="auto">
            <a:xfrm>
              <a:off x="1057756" y="930127"/>
              <a:ext cx="1389667" cy="506476"/>
            </a:xfrm>
            <a:prstGeom prst="ellipse">
              <a:avLst/>
            </a:prstGeom>
            <a:solidFill>
              <a:srgbClr val="00BCF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
        <p:nvSpPr>
          <p:cNvPr id="185" name="Rectangle 184">
            <a:extLst>
              <a:ext uri="{FF2B5EF4-FFF2-40B4-BE49-F238E27FC236}">
                <a16:creationId xmlns:a16="http://schemas.microsoft.com/office/drawing/2014/main" id="{5591AEA8-6D05-4C69-971C-AFC2D1F0CB81}"/>
              </a:ext>
            </a:extLst>
          </p:cNvPr>
          <p:cNvSpPr/>
          <p:nvPr/>
        </p:nvSpPr>
        <p:spPr>
          <a:xfrm>
            <a:off x="8845975" y="526824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200">
                <a:solidFill>
                  <a:srgbClr val="1A1A1A">
                    <a:lumMod val="50000"/>
                  </a:srgbClr>
                </a:solidFill>
                <a:cs typeface="Segoe UI" panose="020B0502040204020203" pitchFamily="34" charset="0"/>
              </a:rPr>
              <a:t>Azure security</a:t>
            </a:r>
            <a:br>
              <a:rPr lang="en-US" sz="1200">
                <a:solidFill>
                  <a:srgbClr val="1A1A1A">
                    <a:lumMod val="50000"/>
                  </a:srgbClr>
                </a:solidFill>
                <a:cs typeface="Segoe UI" panose="020B0502040204020203" pitchFamily="34" charset="0"/>
              </a:rPr>
            </a:br>
            <a:r>
              <a:rPr lang="en-US" sz="1200">
                <a:solidFill>
                  <a:srgbClr val="1A1A1A">
                    <a:lumMod val="50000"/>
                  </a:srgbClr>
                </a:solidFill>
                <a:cs typeface="Segoe UI" panose="020B0502040204020203" pitchFamily="34" charset="0"/>
              </a:rPr>
              <a:t>&amp; management</a:t>
            </a:r>
          </a:p>
        </p:txBody>
      </p:sp>
    </p:spTree>
    <p:extLst>
      <p:ext uri="{BB962C8B-B14F-4D97-AF65-F5344CB8AC3E}">
        <p14:creationId xmlns:p14="http://schemas.microsoft.com/office/powerpoint/2010/main" val="2744239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D01D7ADB-DA4F-40E2-B399-CAA8B9011548}"/>
              </a:ext>
            </a:extLst>
          </p:cNvPr>
          <p:cNvGrpSpPr/>
          <p:nvPr/>
        </p:nvGrpSpPr>
        <p:grpSpPr>
          <a:xfrm>
            <a:off x="2328300" y="2367758"/>
            <a:ext cx="167428" cy="1614802"/>
            <a:chOff x="2124673" y="2295425"/>
            <a:chExt cx="164160" cy="1583283"/>
          </a:xfrm>
        </p:grpSpPr>
        <p:sp>
          <p:nvSpPr>
            <p:cNvPr id="80" name="Right Triangle 79">
              <a:extLst>
                <a:ext uri="{FF2B5EF4-FFF2-40B4-BE49-F238E27FC236}">
                  <a16:creationId xmlns:a16="http://schemas.microsoft.com/office/drawing/2014/main" id="{40E93DC7-2534-4D18-9238-846DEF2FECFD}"/>
                </a:ext>
              </a:extLst>
            </p:cNvPr>
            <p:cNvSpPr/>
            <p:nvPr/>
          </p:nvSpPr>
          <p:spPr bwMode="auto">
            <a:xfrm>
              <a:off x="2124673" y="2295425"/>
              <a:ext cx="164160" cy="282770"/>
            </a:xfrm>
            <a:prstGeom prst="rtTriangl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ight Triangle 80">
              <a:extLst>
                <a:ext uri="{FF2B5EF4-FFF2-40B4-BE49-F238E27FC236}">
                  <a16:creationId xmlns:a16="http://schemas.microsoft.com/office/drawing/2014/main" id="{2CA1F46F-991F-4BC9-AC32-600380142BBE}"/>
                </a:ext>
              </a:extLst>
            </p:cNvPr>
            <p:cNvSpPr/>
            <p:nvPr/>
          </p:nvSpPr>
          <p:spPr bwMode="auto">
            <a:xfrm flipV="1">
              <a:off x="2124673" y="3626635"/>
              <a:ext cx="164160" cy="252073"/>
            </a:xfrm>
            <a:prstGeom prst="rtTriangl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Rectangle: Rounded Corners 81">
            <a:extLst>
              <a:ext uri="{FF2B5EF4-FFF2-40B4-BE49-F238E27FC236}">
                <a16:creationId xmlns:a16="http://schemas.microsoft.com/office/drawing/2014/main" id="{391D8BA9-1ED2-4818-905A-EF6834BE7077}"/>
              </a:ext>
            </a:extLst>
          </p:cNvPr>
          <p:cNvSpPr/>
          <p:nvPr/>
        </p:nvSpPr>
        <p:spPr bwMode="auto">
          <a:xfrm>
            <a:off x="-1546980" y="2592003"/>
            <a:ext cx="13683039" cy="1199601"/>
          </a:xfrm>
          <a:prstGeom prst="roundRect">
            <a:avLst>
              <a:gd name="adj" fmla="val 50000"/>
            </a:avLst>
          </a:prstGeom>
          <a:solidFill>
            <a:srgbClr val="FFFFFF"/>
          </a:solidFill>
          <a:ln w="25400" cap="flat" cmpd="sng" algn="ctr">
            <a:gradFill flip="none" rotWithShape="1">
              <a:gsLst>
                <a:gs pos="18000">
                  <a:srgbClr val="00188F">
                    <a:lumMod val="5000"/>
                    <a:lumOff val="95000"/>
                  </a:srgbClr>
                </a:gs>
                <a:gs pos="60000">
                  <a:srgbClr val="737373"/>
                </a:gs>
                <a:gs pos="100000">
                  <a:srgbClr val="737373">
                    <a:lumMod val="50000"/>
                  </a:srgbClr>
                </a:gs>
              </a:gsLst>
              <a:lin ang="0" scaled="1"/>
              <a:tileRect/>
            </a:gradFill>
            <a:prstDash val="solid"/>
          </a:ln>
          <a:effectLst>
            <a:outerShdw blurRad="114300" dist="25400" dir="2700000" algn="tl" rotWithShape="0">
              <a:prstClr val="black">
                <a:alpha val="35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3" name="Title 24">
            <a:extLst>
              <a:ext uri="{FF2B5EF4-FFF2-40B4-BE49-F238E27FC236}">
                <a16:creationId xmlns:a16="http://schemas.microsoft.com/office/drawing/2014/main" id="{435A1B5F-2293-4584-A2BA-98B207FBF063}"/>
              </a:ext>
            </a:extLst>
          </p:cNvPr>
          <p:cNvSpPr txBox="1">
            <a:spLocks/>
          </p:cNvSpPr>
          <p:nvPr/>
        </p:nvSpPr>
        <p:spPr>
          <a:xfrm>
            <a:off x="600059" y="466301"/>
            <a:ext cx="11239464" cy="565027"/>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de-DE" sz="3672" b="1" i="0" u="none" strike="noStrike" kern="1200" cap="none" spc="-51"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Customer cloud journey</a:t>
            </a:r>
          </a:p>
        </p:txBody>
      </p:sp>
      <p:grpSp>
        <p:nvGrpSpPr>
          <p:cNvPr id="84" name="Group 83">
            <a:extLst>
              <a:ext uri="{FF2B5EF4-FFF2-40B4-BE49-F238E27FC236}">
                <a16:creationId xmlns:a16="http://schemas.microsoft.com/office/drawing/2014/main" id="{FB141D8C-5B8B-4EB9-9175-491C680B7670}"/>
              </a:ext>
            </a:extLst>
          </p:cNvPr>
          <p:cNvGrpSpPr/>
          <p:nvPr/>
        </p:nvGrpSpPr>
        <p:grpSpPr>
          <a:xfrm>
            <a:off x="2868887" y="2814294"/>
            <a:ext cx="8611127" cy="792128"/>
            <a:chOff x="2884163" y="2733245"/>
            <a:chExt cx="8205615" cy="776667"/>
          </a:xfrm>
        </p:grpSpPr>
        <p:sp>
          <p:nvSpPr>
            <p:cNvPr id="85" name="TextBox 84">
              <a:extLst>
                <a:ext uri="{FF2B5EF4-FFF2-40B4-BE49-F238E27FC236}">
                  <a16:creationId xmlns:a16="http://schemas.microsoft.com/office/drawing/2014/main" id="{71CA43E7-B024-4EDA-8FFD-4FAC681CE4E7}"/>
                </a:ext>
              </a:extLst>
            </p:cNvPr>
            <p:cNvSpPr txBox="1"/>
            <p:nvPr/>
          </p:nvSpPr>
          <p:spPr>
            <a:xfrm>
              <a:off x="10352568" y="2733245"/>
              <a:ext cx="737210" cy="374846"/>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32293" eaLnBrk="1" fontAlgn="auto" latinLnBrk="0" hangingPunct="1">
                <a:lnSpc>
                  <a:spcPct val="90000"/>
                </a:lnSpc>
                <a:spcBef>
                  <a:spcPts val="0"/>
                </a:spcBef>
                <a:spcAft>
                  <a:spcPts val="0"/>
                </a:spcAft>
                <a:buClrTx/>
                <a:buSzTx/>
                <a:buFontTx/>
                <a:buNone/>
                <a:tabLst/>
                <a:defRPr/>
              </a:pPr>
              <a:r>
                <a:rPr kumimoji="0" lang="en-US" sz="2040" b="1" i="0" u="none" strike="noStrike" kern="0" cap="none" spc="0" normalizeH="0" baseline="0" noProof="0">
                  <a:ln>
                    <a:noFill/>
                  </a:ln>
                  <a:gradFill>
                    <a:gsLst>
                      <a:gs pos="0">
                        <a:srgbClr val="1A1A1A"/>
                      </a:gs>
                      <a:gs pos="100000">
                        <a:srgbClr val="1A1A1A"/>
                      </a:gs>
                    </a:gsLst>
                    <a:lin ang="5400000" scaled="1"/>
                  </a:gradFill>
                  <a:effectLst/>
                  <a:uLnTx/>
                  <a:uFillTx/>
                  <a:cs typeface="Segoe UI Semibold" panose="020B0702040204020203" pitchFamily="34" charset="0"/>
                </a:rPr>
                <a:t>SaaS</a:t>
              </a:r>
            </a:p>
          </p:txBody>
        </p:sp>
        <p:sp>
          <p:nvSpPr>
            <p:cNvPr id="86" name="TextBox 85">
              <a:extLst>
                <a:ext uri="{FF2B5EF4-FFF2-40B4-BE49-F238E27FC236}">
                  <a16:creationId xmlns:a16="http://schemas.microsoft.com/office/drawing/2014/main" id="{F8560F06-6F0D-4B6F-9DB9-A1560DD88F15}"/>
                </a:ext>
              </a:extLst>
            </p:cNvPr>
            <p:cNvSpPr txBox="1"/>
            <p:nvPr/>
          </p:nvSpPr>
          <p:spPr>
            <a:xfrm>
              <a:off x="7732696" y="2733245"/>
              <a:ext cx="1714652" cy="374846"/>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32293" eaLnBrk="1" fontAlgn="auto" latinLnBrk="0" hangingPunct="1">
                <a:lnSpc>
                  <a:spcPct val="90000"/>
                </a:lnSpc>
                <a:spcBef>
                  <a:spcPts val="0"/>
                </a:spcBef>
                <a:spcAft>
                  <a:spcPts val="0"/>
                </a:spcAft>
                <a:buClrTx/>
                <a:buSzTx/>
                <a:buFontTx/>
                <a:buNone/>
                <a:tabLst/>
                <a:defRPr/>
              </a:pPr>
              <a:r>
                <a:rPr kumimoji="0" lang="en-US" sz="2040" b="1" i="0" u="none" strike="noStrike" kern="0" cap="none" spc="0" normalizeH="0" baseline="0" noProof="0">
                  <a:ln>
                    <a:noFill/>
                  </a:ln>
                  <a:gradFill>
                    <a:gsLst>
                      <a:gs pos="0">
                        <a:srgbClr val="1A1A1A"/>
                      </a:gs>
                      <a:gs pos="100000">
                        <a:srgbClr val="1A1A1A"/>
                      </a:gs>
                    </a:gsLst>
                    <a:lin ang="5400000" scaled="1"/>
                  </a:gradFill>
                  <a:effectLst/>
                  <a:uLnTx/>
                  <a:uFillTx/>
                  <a:cs typeface="Segoe UI Semibold" panose="020B0702040204020203" pitchFamily="34" charset="0"/>
                </a:rPr>
                <a:t>Cloud-native</a:t>
              </a:r>
            </a:p>
          </p:txBody>
        </p:sp>
        <p:sp>
          <p:nvSpPr>
            <p:cNvPr id="87" name="TextBox 86">
              <a:extLst>
                <a:ext uri="{FF2B5EF4-FFF2-40B4-BE49-F238E27FC236}">
                  <a16:creationId xmlns:a16="http://schemas.microsoft.com/office/drawing/2014/main" id="{F2586BDA-B086-428D-B7EB-F0C0922DB3A5}"/>
                </a:ext>
              </a:extLst>
            </p:cNvPr>
            <p:cNvSpPr txBox="1"/>
            <p:nvPr/>
          </p:nvSpPr>
          <p:spPr>
            <a:xfrm>
              <a:off x="2884163" y="3159047"/>
              <a:ext cx="531132" cy="350865"/>
            </a:xfrm>
            <a:prstGeom prst="rect">
              <a:avLst/>
            </a:prstGeom>
            <a:noFill/>
          </p:spPr>
          <p:txBody>
            <a:bodyPr wrap="square" lIns="0" tIns="93260" rIns="0" bIns="9326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cs typeface="Segoe UI" panose="020B0502040204020203" pitchFamily="34" charset="0"/>
                </a:rPr>
                <a:t>Rehost</a:t>
              </a:r>
            </a:p>
          </p:txBody>
        </p:sp>
        <p:sp>
          <p:nvSpPr>
            <p:cNvPr id="88" name="TextBox 87">
              <a:extLst>
                <a:ext uri="{FF2B5EF4-FFF2-40B4-BE49-F238E27FC236}">
                  <a16:creationId xmlns:a16="http://schemas.microsoft.com/office/drawing/2014/main" id="{24F7C076-2389-4DB3-8F88-8812FE162B52}"/>
                </a:ext>
              </a:extLst>
            </p:cNvPr>
            <p:cNvSpPr txBox="1"/>
            <p:nvPr/>
          </p:nvSpPr>
          <p:spPr>
            <a:xfrm>
              <a:off x="4311651" y="3159047"/>
              <a:ext cx="679790" cy="350865"/>
            </a:xfrm>
            <a:prstGeom prst="rect">
              <a:avLst/>
            </a:prstGeom>
            <a:noFill/>
          </p:spPr>
          <p:txBody>
            <a:bodyPr wrap="square" lIns="0" tIns="93260" rIns="0" bIns="9326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cs typeface="Segoe UI" panose="020B0502040204020203" pitchFamily="34" charset="0"/>
                </a:rPr>
                <a:t>Refactor</a:t>
              </a:r>
            </a:p>
          </p:txBody>
        </p:sp>
        <p:sp>
          <p:nvSpPr>
            <p:cNvPr id="89" name="TextBox 88">
              <a:extLst>
                <a:ext uri="{FF2B5EF4-FFF2-40B4-BE49-F238E27FC236}">
                  <a16:creationId xmlns:a16="http://schemas.microsoft.com/office/drawing/2014/main" id="{7579C499-9189-4047-A7CC-819617F13C83}"/>
                </a:ext>
              </a:extLst>
            </p:cNvPr>
            <p:cNvSpPr txBox="1"/>
            <p:nvPr/>
          </p:nvSpPr>
          <p:spPr>
            <a:xfrm>
              <a:off x="5921376" y="3159047"/>
              <a:ext cx="774458" cy="350865"/>
            </a:xfrm>
            <a:prstGeom prst="rect">
              <a:avLst/>
            </a:prstGeom>
            <a:noFill/>
          </p:spPr>
          <p:txBody>
            <a:bodyPr wrap="square" lIns="0" tIns="93260" rIns="0" bIns="9326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cs typeface="Segoe UI" panose="020B0502040204020203" pitchFamily="34" charset="0"/>
                </a:rPr>
                <a:t>Rearchitect</a:t>
              </a:r>
            </a:p>
          </p:txBody>
        </p:sp>
        <p:sp>
          <p:nvSpPr>
            <p:cNvPr id="90" name="TextBox 89">
              <a:extLst>
                <a:ext uri="{FF2B5EF4-FFF2-40B4-BE49-F238E27FC236}">
                  <a16:creationId xmlns:a16="http://schemas.microsoft.com/office/drawing/2014/main" id="{33AF329C-0840-49C4-A242-B981133A4925}"/>
                </a:ext>
              </a:extLst>
            </p:cNvPr>
            <p:cNvSpPr txBox="1"/>
            <p:nvPr/>
          </p:nvSpPr>
          <p:spPr>
            <a:xfrm>
              <a:off x="8076746" y="3159047"/>
              <a:ext cx="1024592" cy="350865"/>
            </a:xfrm>
            <a:prstGeom prst="rect">
              <a:avLst/>
            </a:prstGeom>
            <a:noFill/>
          </p:spPr>
          <p:txBody>
            <a:bodyPr wrap="square" lIns="0" tIns="93260" rIns="0" bIns="9326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cs typeface="Segoe UI" panose="020B0502040204020203" pitchFamily="34" charset="0"/>
                </a:rPr>
                <a:t>Rebuild/New</a:t>
              </a:r>
            </a:p>
          </p:txBody>
        </p:sp>
        <p:sp>
          <p:nvSpPr>
            <p:cNvPr id="91" name="TextBox 90">
              <a:extLst>
                <a:ext uri="{FF2B5EF4-FFF2-40B4-BE49-F238E27FC236}">
                  <a16:creationId xmlns:a16="http://schemas.microsoft.com/office/drawing/2014/main" id="{564A2F84-388D-40FA-BA8E-7DE1D20211F7}"/>
                </a:ext>
              </a:extLst>
            </p:cNvPr>
            <p:cNvSpPr txBox="1"/>
            <p:nvPr/>
          </p:nvSpPr>
          <p:spPr>
            <a:xfrm>
              <a:off x="10452587" y="3159047"/>
              <a:ext cx="537172" cy="350865"/>
            </a:xfrm>
            <a:prstGeom prst="rect">
              <a:avLst/>
            </a:prstGeom>
            <a:noFill/>
          </p:spPr>
          <p:txBody>
            <a:bodyPr wrap="square" lIns="0" tIns="93260" rIns="0" bIns="93260" rtlCol="0">
              <a:spAutoFit/>
            </a:bodyPr>
            <a:lstStyle/>
            <a:p>
              <a:pPr marL="0" marR="0" lvl="0" indent="0" algn="ctr" defTabSz="932563" eaLnBrk="1" fontAlgn="auto" latinLnBrk="0" hangingPunct="1">
                <a:lnSpc>
                  <a:spcPct val="90000"/>
                </a:lnSpc>
                <a:spcBef>
                  <a:spcPts val="0"/>
                </a:spcBef>
                <a:spcAft>
                  <a:spcPts val="600"/>
                </a:spcAft>
                <a:buClrTx/>
                <a:buSzTx/>
                <a:buFontTx/>
                <a:buNone/>
                <a:tabLst/>
                <a:defRPr/>
              </a:pPr>
              <a:r>
                <a:rPr kumimoji="0" lang="en-US" sz="1224"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cs typeface="Segoe UI" panose="020B0502040204020203" pitchFamily="34" charset="0"/>
                </a:rPr>
                <a:t>Replace</a:t>
              </a:r>
            </a:p>
          </p:txBody>
        </p:sp>
        <p:sp>
          <p:nvSpPr>
            <p:cNvPr id="92" name="Rectangle 91">
              <a:extLst>
                <a:ext uri="{FF2B5EF4-FFF2-40B4-BE49-F238E27FC236}">
                  <a16:creationId xmlns:a16="http://schemas.microsoft.com/office/drawing/2014/main" id="{B712829A-D964-4815-B24A-C74B657A402F}"/>
                </a:ext>
              </a:extLst>
            </p:cNvPr>
            <p:cNvSpPr/>
            <p:nvPr/>
          </p:nvSpPr>
          <p:spPr>
            <a:xfrm>
              <a:off x="3040351" y="2733245"/>
              <a:ext cx="3489251" cy="374846"/>
            </a:xfrm>
            <a:prstGeom prst="rect">
              <a:avLst/>
            </a:prstGeom>
          </p:spPr>
          <p:txBody>
            <a:bodyPr wrap="none" anchor="ctr">
              <a:spAutoFit/>
            </a:bodyPr>
            <a:lstStyle/>
            <a:p>
              <a:pPr marL="0" marR="0" lvl="0" indent="0" algn="ctr" defTabSz="932293" eaLnBrk="1" fontAlgn="auto" latinLnBrk="0" hangingPunct="1">
                <a:lnSpc>
                  <a:spcPct val="90000"/>
                </a:lnSpc>
                <a:spcBef>
                  <a:spcPts val="0"/>
                </a:spcBef>
                <a:spcAft>
                  <a:spcPts val="0"/>
                </a:spcAft>
                <a:buClrTx/>
                <a:buSzTx/>
                <a:buFontTx/>
                <a:buNone/>
                <a:tabLst/>
                <a:defRPr/>
              </a:pPr>
              <a:r>
                <a:rPr kumimoji="0" lang="en-US" sz="2040" b="1" i="0" u="none" strike="noStrike" kern="0" cap="none" spc="0" normalizeH="0" baseline="0" noProof="0">
                  <a:ln>
                    <a:noFill/>
                  </a:ln>
                  <a:gradFill>
                    <a:gsLst>
                      <a:gs pos="0">
                        <a:srgbClr val="1A1A1A"/>
                      </a:gs>
                      <a:gs pos="100000">
                        <a:srgbClr val="1A1A1A"/>
                      </a:gs>
                    </a:gsLst>
                    <a:lin ang="5400000" scaled="1"/>
                  </a:gradFill>
                  <a:effectLst/>
                  <a:uLnTx/>
                  <a:uFillTx/>
                  <a:ea typeface="Segoe UI" pitchFamily="34" charset="0"/>
                  <a:cs typeface="Segoe UI Semibold" panose="020B0702040204020203" pitchFamily="34" charset="0"/>
                </a:rPr>
                <a:t>Migration &amp; Modernization</a:t>
              </a:r>
            </a:p>
          </p:txBody>
        </p:sp>
      </p:grpSp>
      <p:sp>
        <p:nvSpPr>
          <p:cNvPr id="93" name="TextBox 92">
            <a:extLst>
              <a:ext uri="{FF2B5EF4-FFF2-40B4-BE49-F238E27FC236}">
                <a16:creationId xmlns:a16="http://schemas.microsoft.com/office/drawing/2014/main" id="{B88F9E29-F970-47C7-8BF1-76147F841684}"/>
              </a:ext>
            </a:extLst>
          </p:cNvPr>
          <p:cNvSpPr txBox="1"/>
          <p:nvPr/>
        </p:nvSpPr>
        <p:spPr>
          <a:xfrm rot="16200000">
            <a:off x="-224465" y="3091620"/>
            <a:ext cx="1547122" cy="224114"/>
          </a:xfrm>
          <a:prstGeom prst="rect">
            <a:avLst/>
          </a:prstGeom>
          <a:noFill/>
        </p:spPr>
        <p:txBody>
          <a:bodyPr wrap="square" lIns="0" tIns="0" rIns="0" bIns="0" rtlCol="0">
            <a:spAutoFit/>
          </a:bodyPr>
          <a:lstStyle/>
          <a:p>
            <a:pPr algn="ctr" defTabSz="913873">
              <a:spcAft>
                <a:spcPts val="600"/>
              </a:spcAft>
              <a:defRPr/>
            </a:pPr>
            <a:r>
              <a:rPr lang="en-US" sz="1428" kern="0">
                <a:gradFill>
                  <a:gsLst>
                    <a:gs pos="0">
                      <a:srgbClr val="1A1A1A"/>
                    </a:gs>
                    <a:gs pos="100000">
                      <a:srgbClr val="1A1A1A"/>
                    </a:gs>
                  </a:gsLst>
                  <a:lin ang="5400000" scaled="1"/>
                </a:gradFill>
                <a:latin typeface="Segoe UI Semibold"/>
              </a:rPr>
              <a:t>On-premises</a:t>
            </a:r>
          </a:p>
        </p:txBody>
      </p:sp>
      <p:sp>
        <p:nvSpPr>
          <p:cNvPr id="94" name="Rectangle 93">
            <a:extLst>
              <a:ext uri="{FF2B5EF4-FFF2-40B4-BE49-F238E27FC236}">
                <a16:creationId xmlns:a16="http://schemas.microsoft.com/office/drawing/2014/main" id="{0E639ED3-73F3-47D2-B706-DFCC8C847BEC}"/>
              </a:ext>
            </a:extLst>
          </p:cNvPr>
          <p:cNvSpPr/>
          <p:nvPr/>
        </p:nvSpPr>
        <p:spPr bwMode="auto">
          <a:xfrm>
            <a:off x="761304" y="2365993"/>
            <a:ext cx="1565457" cy="1616568"/>
          </a:xfrm>
          <a:prstGeom prst="rect">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0078D4"/>
              </a:solidFill>
              <a:effectLst/>
              <a:uLnTx/>
              <a:uFillTx/>
              <a:latin typeface="Segoe UI Semilight"/>
            </a:endParaRPr>
          </a:p>
        </p:txBody>
      </p:sp>
      <p:grpSp>
        <p:nvGrpSpPr>
          <p:cNvPr id="95" name="Group 94">
            <a:extLst>
              <a:ext uri="{FF2B5EF4-FFF2-40B4-BE49-F238E27FC236}">
                <a16:creationId xmlns:a16="http://schemas.microsoft.com/office/drawing/2014/main" id="{206C5803-4FBB-4881-BA2C-7F95DE172D33}"/>
              </a:ext>
            </a:extLst>
          </p:cNvPr>
          <p:cNvGrpSpPr/>
          <p:nvPr/>
        </p:nvGrpSpPr>
        <p:grpSpPr>
          <a:xfrm>
            <a:off x="714000" y="2454457"/>
            <a:ext cx="1652907" cy="1451924"/>
            <a:chOff x="541882" y="2380432"/>
            <a:chExt cx="1620644" cy="1423584"/>
          </a:xfrm>
        </p:grpSpPr>
        <p:sp>
          <p:nvSpPr>
            <p:cNvPr id="96" name="TextBox 95">
              <a:extLst>
                <a:ext uri="{FF2B5EF4-FFF2-40B4-BE49-F238E27FC236}">
                  <a16:creationId xmlns:a16="http://schemas.microsoft.com/office/drawing/2014/main" id="{4D839338-3F9D-4C39-8BEB-8D0E0FD96B99}"/>
                </a:ext>
              </a:extLst>
            </p:cNvPr>
            <p:cNvSpPr txBox="1"/>
            <p:nvPr/>
          </p:nvSpPr>
          <p:spPr>
            <a:xfrm>
              <a:off x="988220" y="2380432"/>
              <a:ext cx="727966" cy="435825"/>
            </a:xfrm>
            <a:prstGeom prst="rect">
              <a:avLst/>
            </a:prstGeom>
            <a:noFill/>
            <a:ln>
              <a:noFill/>
            </a:ln>
          </p:spPr>
          <p:txBody>
            <a:bodyPr wrap="square" lIns="93260" tIns="93260" rIns="93260" bIns="9326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913873" eaLnBrk="1" fontAlgn="auto" latinLnBrk="0" hangingPunct="1">
                <a:lnSpc>
                  <a:spcPct val="100000"/>
                </a:lnSpc>
                <a:spcBef>
                  <a:spcPts val="0"/>
                </a:spcBef>
                <a:spcAft>
                  <a:spcPts val="600"/>
                </a:spcAft>
                <a:buClrTx/>
                <a:buSzTx/>
                <a:buFontTx/>
                <a:buNone/>
                <a:tabLst/>
                <a:defRPr/>
              </a:pPr>
              <a:r>
                <a:rPr kumimoji="0" lang="en-US" sz="1632"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rPr>
                <a:t>App</a:t>
              </a:r>
            </a:p>
          </p:txBody>
        </p:sp>
        <p:sp>
          <p:nvSpPr>
            <p:cNvPr id="97" name="TextBox 96">
              <a:extLst>
                <a:ext uri="{FF2B5EF4-FFF2-40B4-BE49-F238E27FC236}">
                  <a16:creationId xmlns:a16="http://schemas.microsoft.com/office/drawing/2014/main" id="{E2292A48-09DE-4156-9830-36F83233BFAE}"/>
                </a:ext>
              </a:extLst>
            </p:cNvPr>
            <p:cNvSpPr txBox="1"/>
            <p:nvPr/>
          </p:nvSpPr>
          <p:spPr>
            <a:xfrm>
              <a:off x="988220" y="2874311"/>
              <a:ext cx="727968" cy="435825"/>
            </a:xfrm>
            <a:prstGeom prst="rect">
              <a:avLst/>
            </a:prstGeom>
            <a:noFill/>
            <a:ln>
              <a:noFill/>
            </a:ln>
          </p:spPr>
          <p:txBody>
            <a:bodyPr wrap="square" lIns="93260" tIns="93260" rIns="93260" bIns="9326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913873" eaLnBrk="1" fontAlgn="auto" latinLnBrk="0" hangingPunct="1">
                <a:lnSpc>
                  <a:spcPct val="100000"/>
                </a:lnSpc>
                <a:spcBef>
                  <a:spcPts val="0"/>
                </a:spcBef>
                <a:spcAft>
                  <a:spcPts val="600"/>
                </a:spcAft>
                <a:buClrTx/>
                <a:buSzTx/>
                <a:buFontTx/>
                <a:buNone/>
                <a:tabLst/>
                <a:defRPr/>
              </a:pPr>
              <a:r>
                <a:rPr kumimoji="0" lang="en-US" sz="1632"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rPr>
                <a:t>Data</a:t>
              </a:r>
            </a:p>
          </p:txBody>
        </p:sp>
        <p:sp>
          <p:nvSpPr>
            <p:cNvPr id="98" name="TextBox 97">
              <a:extLst>
                <a:ext uri="{FF2B5EF4-FFF2-40B4-BE49-F238E27FC236}">
                  <a16:creationId xmlns:a16="http://schemas.microsoft.com/office/drawing/2014/main" id="{8805EEDE-3DCF-461B-9EF9-FCBEF51D3DA9}"/>
                </a:ext>
              </a:extLst>
            </p:cNvPr>
            <p:cNvSpPr txBox="1"/>
            <p:nvPr/>
          </p:nvSpPr>
          <p:spPr>
            <a:xfrm>
              <a:off x="541882" y="3368191"/>
              <a:ext cx="1620644" cy="435825"/>
            </a:xfrm>
            <a:prstGeom prst="rect">
              <a:avLst/>
            </a:prstGeom>
            <a:noFill/>
            <a:ln>
              <a:noFill/>
            </a:ln>
          </p:spPr>
          <p:txBody>
            <a:bodyPr wrap="square" lIns="93260" tIns="93260" rIns="93260" bIns="9326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913873" eaLnBrk="1" fontAlgn="auto" latinLnBrk="0" hangingPunct="1">
                <a:lnSpc>
                  <a:spcPct val="100000"/>
                </a:lnSpc>
                <a:spcBef>
                  <a:spcPts val="0"/>
                </a:spcBef>
                <a:spcAft>
                  <a:spcPts val="600"/>
                </a:spcAft>
                <a:buClrTx/>
                <a:buSzTx/>
                <a:buFontTx/>
                <a:buNone/>
                <a:tabLst/>
                <a:defRPr/>
              </a:pPr>
              <a:r>
                <a:rPr kumimoji="0" lang="en-US" sz="1632"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rPr>
                <a:t>Infrastructure</a:t>
              </a:r>
            </a:p>
          </p:txBody>
        </p:sp>
        <p:sp>
          <p:nvSpPr>
            <p:cNvPr id="99" name="Freeform: Shape 98">
              <a:extLst>
                <a:ext uri="{FF2B5EF4-FFF2-40B4-BE49-F238E27FC236}">
                  <a16:creationId xmlns:a16="http://schemas.microsoft.com/office/drawing/2014/main" id="{113E951B-DDAE-43A8-B155-6795BD7A0E14}"/>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cap="flat" cmpd="sng" algn="ctr">
              <a:solidFill>
                <a:srgbClr val="FFFFFF">
                  <a:lumMod val="85000"/>
                </a:srgbClr>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1EDFA4CA-4EBD-45BF-B4A2-BB3BDED93AEB}"/>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cap="flat" cmpd="sng" algn="ctr">
              <a:solidFill>
                <a:srgbClr val="FFFFFF">
                  <a:lumMod val="85000"/>
                </a:srgbClr>
              </a:solid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8969C4C9-52F6-4F64-B75E-35B3DE756B84}"/>
              </a:ext>
            </a:extLst>
          </p:cNvPr>
          <p:cNvGrpSpPr/>
          <p:nvPr/>
        </p:nvGrpSpPr>
        <p:grpSpPr>
          <a:xfrm>
            <a:off x="2692728" y="4402503"/>
            <a:ext cx="7730211" cy="1102649"/>
            <a:chOff x="3278836" y="4618917"/>
            <a:chExt cx="7579326" cy="1081127"/>
          </a:xfrm>
        </p:grpSpPr>
        <p:grpSp>
          <p:nvGrpSpPr>
            <p:cNvPr id="102" name="Group 101">
              <a:extLst>
                <a:ext uri="{FF2B5EF4-FFF2-40B4-BE49-F238E27FC236}">
                  <a16:creationId xmlns:a16="http://schemas.microsoft.com/office/drawing/2014/main" id="{06F5568C-D028-401B-A562-6CA3575DCA3A}"/>
                </a:ext>
              </a:extLst>
            </p:cNvPr>
            <p:cNvGrpSpPr/>
            <p:nvPr/>
          </p:nvGrpSpPr>
          <p:grpSpPr>
            <a:xfrm>
              <a:off x="3278836" y="5230701"/>
              <a:ext cx="7579326" cy="469343"/>
              <a:chOff x="3062660" y="4769433"/>
              <a:chExt cx="7579326" cy="469343"/>
            </a:xfrm>
          </p:grpSpPr>
          <p:sp>
            <p:nvSpPr>
              <p:cNvPr id="152" name="Left Bracket 151">
                <a:extLst>
                  <a:ext uri="{FF2B5EF4-FFF2-40B4-BE49-F238E27FC236}">
                    <a16:creationId xmlns:a16="http://schemas.microsoft.com/office/drawing/2014/main" id="{7B09E883-DE0C-40CA-AE37-9D06098DF836}"/>
                  </a:ext>
                </a:extLst>
              </p:cNvPr>
              <p:cNvSpPr/>
              <p:nvPr/>
            </p:nvSpPr>
            <p:spPr>
              <a:xfrm rot="16200000">
                <a:off x="6731232" y="1100861"/>
                <a:ext cx="242182" cy="7579326"/>
              </a:xfrm>
              <a:prstGeom prst="leftBracket">
                <a:avLst>
                  <a:gd name="adj" fmla="val 2963"/>
                </a:avLst>
              </a:prstGeom>
              <a:noFill/>
              <a:ln w="15875" cap="flat" cmpd="sng" algn="ctr">
                <a:solidFill>
                  <a:srgbClr val="1A1A1A">
                    <a:lumMod val="90000"/>
                    <a:lumOff val="10000"/>
                  </a:srgbClr>
                </a:solidFill>
                <a:prstDash val="dash"/>
                <a:headEnd type="none" w="lg" len="med"/>
                <a:tailEnd type="none" w="lg"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82509A17-D2B5-42E9-B8C1-3F010B45FD20}"/>
                  </a:ext>
                </a:extLst>
              </p:cNvPr>
              <p:cNvSpPr txBox="1"/>
              <p:nvPr/>
            </p:nvSpPr>
            <p:spPr>
              <a:xfrm>
                <a:off x="5644291" y="4834370"/>
                <a:ext cx="2716979" cy="404406"/>
              </a:xfrm>
              <a:prstGeom prst="rect">
                <a:avLst/>
              </a:prstGeom>
              <a:solidFill>
                <a:srgbClr val="E6E6E6"/>
              </a:solidFill>
              <a:ln>
                <a:noFill/>
              </a:ln>
            </p:spPr>
            <p:txBody>
              <a:bodyPr wrap="square" lIns="93260" tIns="93260" rIns="93260" bIns="93260" rtlCol="0" anchor="t">
                <a:spAutoFit/>
              </a:bodyPr>
              <a:lstStyle/>
              <a:p>
                <a:pPr marL="0" marR="0" lvl="0" indent="0" algn="ctr" defTabSz="913873" eaLnBrk="1" fontAlgn="auto" latinLnBrk="0" hangingPunct="1">
                  <a:lnSpc>
                    <a:spcPct val="100000"/>
                  </a:lnSpc>
                  <a:spcBef>
                    <a:spcPts val="0"/>
                  </a:spcBef>
                  <a:spcAft>
                    <a:spcPts val="600"/>
                  </a:spcAft>
                  <a:buClrTx/>
                  <a:buSzTx/>
                  <a:buFontTx/>
                  <a:buNone/>
                  <a:tabLst/>
                  <a:defRPr/>
                </a:pPr>
                <a:r>
                  <a:rPr kumimoji="0" lang="en-US" sz="1428"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rPr>
                  <a:t>Security and Management</a:t>
                </a:r>
              </a:p>
            </p:txBody>
          </p:sp>
        </p:grpSp>
        <p:grpSp>
          <p:nvGrpSpPr>
            <p:cNvPr id="103" name="Group 102">
              <a:extLst>
                <a:ext uri="{FF2B5EF4-FFF2-40B4-BE49-F238E27FC236}">
                  <a16:creationId xmlns:a16="http://schemas.microsoft.com/office/drawing/2014/main" id="{D0CDE35D-1E81-4671-B237-CE859D7B5D27}"/>
                </a:ext>
              </a:extLst>
            </p:cNvPr>
            <p:cNvGrpSpPr/>
            <p:nvPr/>
          </p:nvGrpSpPr>
          <p:grpSpPr>
            <a:xfrm>
              <a:off x="3881690" y="4618917"/>
              <a:ext cx="6609593" cy="404406"/>
              <a:chOff x="2993008" y="4402607"/>
              <a:chExt cx="6609593" cy="404406"/>
            </a:xfrm>
          </p:grpSpPr>
          <p:grpSp>
            <p:nvGrpSpPr>
              <p:cNvPr id="104" name="Group 103">
                <a:extLst>
                  <a:ext uri="{FF2B5EF4-FFF2-40B4-BE49-F238E27FC236}">
                    <a16:creationId xmlns:a16="http://schemas.microsoft.com/office/drawing/2014/main" id="{A8DB229F-EB86-4607-ACCC-6F477B77C151}"/>
                  </a:ext>
                </a:extLst>
              </p:cNvPr>
              <p:cNvGrpSpPr/>
              <p:nvPr/>
            </p:nvGrpSpPr>
            <p:grpSpPr>
              <a:xfrm>
                <a:off x="7146577" y="4402607"/>
                <a:ext cx="2456024" cy="400117"/>
                <a:chOff x="8315096" y="4145689"/>
                <a:chExt cx="2456024" cy="400117"/>
              </a:xfrm>
            </p:grpSpPr>
            <p:grpSp>
              <p:nvGrpSpPr>
                <p:cNvPr id="138" name="Group 16">
                  <a:extLst>
                    <a:ext uri="{FF2B5EF4-FFF2-40B4-BE49-F238E27FC236}">
                      <a16:creationId xmlns:a16="http://schemas.microsoft.com/office/drawing/2014/main" id="{275E2434-0072-426E-9EC2-2CF466582561}"/>
                    </a:ext>
                  </a:extLst>
                </p:cNvPr>
                <p:cNvGrpSpPr>
                  <a:grpSpLocks noChangeAspect="1"/>
                </p:cNvGrpSpPr>
                <p:nvPr/>
              </p:nvGrpSpPr>
              <p:grpSpPr bwMode="auto">
                <a:xfrm>
                  <a:off x="8315096" y="4194223"/>
                  <a:ext cx="261987" cy="303043"/>
                  <a:chOff x="13" y="7"/>
                  <a:chExt cx="351" cy="406"/>
                </a:xfrm>
              </p:grpSpPr>
              <p:sp>
                <p:nvSpPr>
                  <p:cNvPr id="140" name="Freeform 17">
                    <a:extLst>
                      <a:ext uri="{FF2B5EF4-FFF2-40B4-BE49-F238E27FC236}">
                        <a16:creationId xmlns:a16="http://schemas.microsoft.com/office/drawing/2014/main" id="{597BE082-F251-4552-A5ED-0487BD1115FD}"/>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41" name="Freeform 18">
                    <a:extLst>
                      <a:ext uri="{FF2B5EF4-FFF2-40B4-BE49-F238E27FC236}">
                        <a16:creationId xmlns:a16="http://schemas.microsoft.com/office/drawing/2014/main" id="{B42D7DAA-FC90-4AB3-9A73-5678259C294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42" name="Line 19">
                    <a:extLst>
                      <a:ext uri="{FF2B5EF4-FFF2-40B4-BE49-F238E27FC236}">
                        <a16:creationId xmlns:a16="http://schemas.microsoft.com/office/drawing/2014/main" id="{E847878E-D2AC-4EDE-B4A6-EE4C6F8DBF1D}"/>
                      </a:ext>
                    </a:extLst>
                  </p:cNvPr>
                  <p:cNvSpPr>
                    <a:spLocks noChangeShapeType="1"/>
                  </p:cNvSpPr>
                  <p:nvPr/>
                </p:nvSpPr>
                <p:spPr bwMode="auto">
                  <a:xfrm>
                    <a:off x="288" y="282"/>
                    <a:ext cx="0" cy="93"/>
                  </a:xfrm>
                  <a:prstGeom prst="line">
                    <a:avLst/>
                  </a:pr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43" name="Freeform 20">
                    <a:extLst>
                      <a:ext uri="{FF2B5EF4-FFF2-40B4-BE49-F238E27FC236}">
                        <a16:creationId xmlns:a16="http://schemas.microsoft.com/office/drawing/2014/main" id="{B3B3178B-FDD4-46B7-B5C6-BCDE48C145A9}"/>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44" name="Freeform 21">
                    <a:extLst>
                      <a:ext uri="{FF2B5EF4-FFF2-40B4-BE49-F238E27FC236}">
                        <a16:creationId xmlns:a16="http://schemas.microsoft.com/office/drawing/2014/main" id="{04D5A2A3-AFD4-4492-BA82-FAC4714D3245}"/>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45" name="Line 22">
                    <a:extLst>
                      <a:ext uri="{FF2B5EF4-FFF2-40B4-BE49-F238E27FC236}">
                        <a16:creationId xmlns:a16="http://schemas.microsoft.com/office/drawing/2014/main" id="{C3758D42-CA7E-4C53-B5A6-0B0458182CC3}"/>
                      </a:ext>
                    </a:extLst>
                  </p:cNvPr>
                  <p:cNvSpPr>
                    <a:spLocks noChangeShapeType="1"/>
                  </p:cNvSpPr>
                  <p:nvPr/>
                </p:nvSpPr>
                <p:spPr bwMode="auto">
                  <a:xfrm>
                    <a:off x="89" y="282"/>
                    <a:ext cx="0" cy="93"/>
                  </a:xfrm>
                  <a:prstGeom prst="line">
                    <a:avLst/>
                  </a:pr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46" name="Freeform 23">
                    <a:extLst>
                      <a:ext uri="{FF2B5EF4-FFF2-40B4-BE49-F238E27FC236}">
                        <a16:creationId xmlns:a16="http://schemas.microsoft.com/office/drawing/2014/main" id="{B4523E07-80D0-4549-B5F4-C64DC4FA10BE}"/>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58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47" name="Freeform 24">
                    <a:extLst>
                      <a:ext uri="{FF2B5EF4-FFF2-40B4-BE49-F238E27FC236}">
                        <a16:creationId xmlns:a16="http://schemas.microsoft.com/office/drawing/2014/main" id="{5A59A7F8-C82A-4613-A200-EACEC06A9069}"/>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48" name="Freeform 25">
                    <a:extLst>
                      <a:ext uri="{FF2B5EF4-FFF2-40B4-BE49-F238E27FC236}">
                        <a16:creationId xmlns:a16="http://schemas.microsoft.com/office/drawing/2014/main" id="{E6EFA1B5-7B9A-4E0A-B4E5-32C701DA7028}"/>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49" name="Line 26">
                    <a:extLst>
                      <a:ext uri="{FF2B5EF4-FFF2-40B4-BE49-F238E27FC236}">
                        <a16:creationId xmlns:a16="http://schemas.microsoft.com/office/drawing/2014/main" id="{C9BCE9EC-CE42-4BF3-92A7-A83A24BCE8AC}"/>
                      </a:ext>
                    </a:extLst>
                  </p:cNvPr>
                  <p:cNvSpPr>
                    <a:spLocks noChangeShapeType="1"/>
                  </p:cNvSpPr>
                  <p:nvPr/>
                </p:nvSpPr>
                <p:spPr bwMode="auto">
                  <a:xfrm>
                    <a:off x="189" y="96"/>
                    <a:ext cx="0" cy="87"/>
                  </a:xfrm>
                  <a:prstGeom prst="line">
                    <a:avLst/>
                  </a:pr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50" name="Freeform 27">
                    <a:extLst>
                      <a:ext uri="{FF2B5EF4-FFF2-40B4-BE49-F238E27FC236}">
                        <a16:creationId xmlns:a16="http://schemas.microsoft.com/office/drawing/2014/main" id="{B498917C-F8BE-462E-A037-C56022BB570B}"/>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58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51" name="Freeform 28">
                    <a:extLst>
                      <a:ext uri="{FF2B5EF4-FFF2-40B4-BE49-F238E27FC236}">
                        <a16:creationId xmlns:a16="http://schemas.microsoft.com/office/drawing/2014/main" id="{E9BE6BEB-E611-4A03-B355-88EFE85EBD07}"/>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58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sp>
              <p:nvSpPr>
                <p:cNvPr id="139" name="TextBox 138">
                  <a:extLst>
                    <a:ext uri="{FF2B5EF4-FFF2-40B4-BE49-F238E27FC236}">
                      <a16:creationId xmlns:a16="http://schemas.microsoft.com/office/drawing/2014/main" id="{79C24E44-6C9C-45D3-8B69-4F66D12B84D2}"/>
                    </a:ext>
                  </a:extLst>
                </p:cNvPr>
                <p:cNvSpPr txBox="1"/>
                <p:nvPr/>
              </p:nvSpPr>
              <p:spPr>
                <a:xfrm>
                  <a:off x="8632529" y="4145689"/>
                  <a:ext cx="2138591" cy="400117"/>
                </a:xfrm>
                <a:prstGeom prst="rect">
                  <a:avLst/>
                </a:prstGeom>
                <a:noFill/>
                <a:ln>
                  <a:noFill/>
                </a:ln>
              </p:spPr>
              <p:txBody>
                <a:bodyPr wrap="square" lIns="93260" tIns="93260" rIns="93260" bIns="93260" rtlCol="0" anchor="t">
                  <a:spAutoFit/>
                </a:bodyPr>
                <a:lstStyle/>
                <a:p>
                  <a:pPr marL="0" marR="0" lvl="0" indent="0" defTabSz="913873" eaLnBrk="1" fontAlgn="auto" latinLnBrk="0" hangingPunct="1">
                    <a:lnSpc>
                      <a:spcPct val="100000"/>
                    </a:lnSpc>
                    <a:spcBef>
                      <a:spcPts val="0"/>
                    </a:spcBef>
                    <a:spcAft>
                      <a:spcPts val="600"/>
                    </a:spcAft>
                    <a:buClrTx/>
                    <a:buSzTx/>
                    <a:buFontTx/>
                    <a:buNone/>
                    <a:tabLst/>
                    <a:defRPr/>
                  </a:pPr>
                  <a:r>
                    <a:rPr kumimoji="0" lang="en-US" sz="1428"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rPr>
                    <a:t>App, Data, &amp; AI Services</a:t>
                  </a:r>
                  <a:endParaRPr kumimoji="0" lang="en-US" sz="1071"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ndParaRPr>
                </a:p>
              </p:txBody>
            </p:sp>
          </p:grpSp>
          <p:grpSp>
            <p:nvGrpSpPr>
              <p:cNvPr id="105" name="Group 104">
                <a:extLst>
                  <a:ext uri="{FF2B5EF4-FFF2-40B4-BE49-F238E27FC236}">
                    <a16:creationId xmlns:a16="http://schemas.microsoft.com/office/drawing/2014/main" id="{056C70D0-B182-4797-ABE7-76CEEC223E53}"/>
                  </a:ext>
                </a:extLst>
              </p:cNvPr>
              <p:cNvGrpSpPr/>
              <p:nvPr/>
            </p:nvGrpSpPr>
            <p:grpSpPr>
              <a:xfrm>
                <a:off x="2993008" y="4402607"/>
                <a:ext cx="1866264" cy="404406"/>
                <a:chOff x="3419475" y="4145689"/>
                <a:chExt cx="1866264" cy="404406"/>
              </a:xfrm>
            </p:grpSpPr>
            <p:grpSp>
              <p:nvGrpSpPr>
                <p:cNvPr id="121" name="Group 31">
                  <a:extLst>
                    <a:ext uri="{FF2B5EF4-FFF2-40B4-BE49-F238E27FC236}">
                      <a16:creationId xmlns:a16="http://schemas.microsoft.com/office/drawing/2014/main" id="{01F25A71-90E2-4B82-9F01-B97432D2317E}"/>
                    </a:ext>
                  </a:extLst>
                </p:cNvPr>
                <p:cNvGrpSpPr>
                  <a:grpSpLocks noChangeAspect="1"/>
                </p:cNvGrpSpPr>
                <p:nvPr/>
              </p:nvGrpSpPr>
              <p:grpSpPr bwMode="auto">
                <a:xfrm>
                  <a:off x="3419475" y="4215645"/>
                  <a:ext cx="259638" cy="260198"/>
                  <a:chOff x="12" y="7"/>
                  <a:chExt cx="221" cy="231"/>
                </a:xfrm>
              </p:grpSpPr>
              <p:sp>
                <p:nvSpPr>
                  <p:cNvPr id="123" name="Rectangle 32">
                    <a:extLst>
                      <a:ext uri="{FF2B5EF4-FFF2-40B4-BE49-F238E27FC236}">
                        <a16:creationId xmlns:a16="http://schemas.microsoft.com/office/drawing/2014/main" id="{96545B6E-7364-4BF0-8B6F-4AB0AD19EE86}"/>
                      </a:ext>
                    </a:extLst>
                  </p:cNvPr>
                  <p:cNvSpPr>
                    <a:spLocks noChangeArrowheads="1"/>
                  </p:cNvSpPr>
                  <p:nvPr/>
                </p:nvSpPr>
                <p:spPr bwMode="auto">
                  <a:xfrm>
                    <a:off x="12" y="7"/>
                    <a:ext cx="221" cy="60"/>
                  </a:xfrm>
                  <a:prstGeom prst="rect">
                    <a:avLst/>
                  </a:prstGeom>
                  <a:solidFill>
                    <a:srgbClr val="D2D2D2"/>
                  </a:solidFill>
                  <a:ln w="15875" cap="flat">
                    <a:solidFill>
                      <a:srgbClr val="D2D2D2"/>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24" name="Line 33">
                    <a:extLst>
                      <a:ext uri="{FF2B5EF4-FFF2-40B4-BE49-F238E27FC236}">
                        <a16:creationId xmlns:a16="http://schemas.microsoft.com/office/drawing/2014/main" id="{77488FBB-7585-4DF1-8A09-185AD32901AB}"/>
                      </a:ext>
                    </a:extLst>
                  </p:cNvPr>
                  <p:cNvSpPr>
                    <a:spLocks noChangeShapeType="1"/>
                  </p:cNvSpPr>
                  <p:nvPr/>
                </p:nvSpPr>
                <p:spPr bwMode="auto">
                  <a:xfrm flipH="1">
                    <a:off x="191" y="37"/>
                    <a:ext cx="17" cy="0"/>
                  </a:xfrm>
                  <a:prstGeom prst="line">
                    <a:avLst/>
                  </a:prstGeom>
                  <a:noFill/>
                  <a:ln w="15875" cap="flat">
                    <a:solidFill>
                      <a:srgbClr val="B4009E"/>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25" name="Line 34">
                    <a:extLst>
                      <a:ext uri="{FF2B5EF4-FFF2-40B4-BE49-F238E27FC236}">
                        <a16:creationId xmlns:a16="http://schemas.microsoft.com/office/drawing/2014/main" id="{4AC12688-5D95-4DC4-BBC8-101319E6F702}"/>
                      </a:ext>
                    </a:extLst>
                  </p:cNvPr>
                  <p:cNvSpPr>
                    <a:spLocks noChangeShapeType="1"/>
                  </p:cNvSpPr>
                  <p:nvPr/>
                </p:nvSpPr>
                <p:spPr bwMode="auto">
                  <a:xfrm flipH="1">
                    <a:off x="157" y="37"/>
                    <a:ext cx="17" cy="0"/>
                  </a:xfrm>
                  <a:prstGeom prst="line">
                    <a:avLst/>
                  </a:prstGeom>
                  <a:noFill/>
                  <a:ln w="15875"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26" name="Line 35">
                    <a:extLst>
                      <a:ext uri="{FF2B5EF4-FFF2-40B4-BE49-F238E27FC236}">
                        <a16:creationId xmlns:a16="http://schemas.microsoft.com/office/drawing/2014/main" id="{83408EEE-1391-4982-864C-F7F858F1FEAB}"/>
                      </a:ext>
                    </a:extLst>
                  </p:cNvPr>
                  <p:cNvSpPr>
                    <a:spLocks noChangeShapeType="1"/>
                  </p:cNvSpPr>
                  <p:nvPr/>
                </p:nvSpPr>
                <p:spPr bwMode="auto">
                  <a:xfrm flipH="1">
                    <a:off x="54" y="37"/>
                    <a:ext cx="69" cy="0"/>
                  </a:xfrm>
                  <a:prstGeom prst="line">
                    <a:avLst/>
                  </a:prstGeom>
                  <a:noFill/>
                  <a:ln w="15875" cap="flat">
                    <a:solidFill>
                      <a:srgbClr val="737373">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27" name="Rectangle 36">
                    <a:extLst>
                      <a:ext uri="{FF2B5EF4-FFF2-40B4-BE49-F238E27FC236}">
                        <a16:creationId xmlns:a16="http://schemas.microsoft.com/office/drawing/2014/main" id="{4B30E4E9-4C6D-4091-9472-0CDF4587BAE0}"/>
                      </a:ext>
                    </a:extLst>
                  </p:cNvPr>
                  <p:cNvSpPr>
                    <a:spLocks noChangeArrowheads="1"/>
                  </p:cNvSpPr>
                  <p:nvPr/>
                </p:nvSpPr>
                <p:spPr bwMode="auto">
                  <a:xfrm>
                    <a:off x="12" y="93"/>
                    <a:ext cx="221" cy="59"/>
                  </a:xfrm>
                  <a:prstGeom prst="rect">
                    <a:avLst/>
                  </a:prstGeom>
                  <a:solidFill>
                    <a:srgbClr val="D2D2D2"/>
                  </a:solidFill>
                  <a:ln w="15875" cap="flat">
                    <a:solidFill>
                      <a:srgbClr val="D2D2D2"/>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28" name="Line 37">
                    <a:extLst>
                      <a:ext uri="{FF2B5EF4-FFF2-40B4-BE49-F238E27FC236}">
                        <a16:creationId xmlns:a16="http://schemas.microsoft.com/office/drawing/2014/main" id="{0BAFAB2F-38D5-4F76-98F9-07D75D89C118}"/>
                      </a:ext>
                    </a:extLst>
                  </p:cNvPr>
                  <p:cNvSpPr>
                    <a:spLocks noChangeShapeType="1"/>
                  </p:cNvSpPr>
                  <p:nvPr/>
                </p:nvSpPr>
                <p:spPr bwMode="auto">
                  <a:xfrm flipH="1">
                    <a:off x="191" y="123"/>
                    <a:ext cx="17" cy="0"/>
                  </a:xfrm>
                  <a:prstGeom prst="line">
                    <a:avLst/>
                  </a:prstGeom>
                  <a:noFill/>
                  <a:ln w="15875" cap="flat">
                    <a:solidFill>
                      <a:srgbClr val="B4009E"/>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29" name="Line 38">
                    <a:extLst>
                      <a:ext uri="{FF2B5EF4-FFF2-40B4-BE49-F238E27FC236}">
                        <a16:creationId xmlns:a16="http://schemas.microsoft.com/office/drawing/2014/main" id="{3D35D0E1-4B66-4C18-8000-928CD2DA5172}"/>
                      </a:ext>
                    </a:extLst>
                  </p:cNvPr>
                  <p:cNvSpPr>
                    <a:spLocks noChangeShapeType="1"/>
                  </p:cNvSpPr>
                  <p:nvPr/>
                </p:nvSpPr>
                <p:spPr bwMode="auto">
                  <a:xfrm flipH="1">
                    <a:off x="157" y="123"/>
                    <a:ext cx="17" cy="0"/>
                  </a:xfrm>
                  <a:prstGeom prst="line">
                    <a:avLst/>
                  </a:prstGeom>
                  <a:noFill/>
                  <a:ln w="15875"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30" name="Line 39">
                    <a:extLst>
                      <a:ext uri="{FF2B5EF4-FFF2-40B4-BE49-F238E27FC236}">
                        <a16:creationId xmlns:a16="http://schemas.microsoft.com/office/drawing/2014/main" id="{4E6221E5-C0D1-4630-BF9B-397407496F7D}"/>
                      </a:ext>
                    </a:extLst>
                  </p:cNvPr>
                  <p:cNvSpPr>
                    <a:spLocks noChangeShapeType="1"/>
                  </p:cNvSpPr>
                  <p:nvPr/>
                </p:nvSpPr>
                <p:spPr bwMode="auto">
                  <a:xfrm flipH="1">
                    <a:off x="54" y="123"/>
                    <a:ext cx="69" cy="0"/>
                  </a:xfrm>
                  <a:prstGeom prst="line">
                    <a:avLst/>
                  </a:prstGeom>
                  <a:noFill/>
                  <a:ln w="15875" cap="flat">
                    <a:solidFill>
                      <a:srgbClr val="737373">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31" name="Rectangle 40">
                    <a:extLst>
                      <a:ext uri="{FF2B5EF4-FFF2-40B4-BE49-F238E27FC236}">
                        <a16:creationId xmlns:a16="http://schemas.microsoft.com/office/drawing/2014/main" id="{39BF49AD-663C-442A-86DA-03B558299251}"/>
                      </a:ext>
                    </a:extLst>
                  </p:cNvPr>
                  <p:cNvSpPr>
                    <a:spLocks noChangeArrowheads="1"/>
                  </p:cNvSpPr>
                  <p:nvPr/>
                </p:nvSpPr>
                <p:spPr bwMode="auto">
                  <a:xfrm>
                    <a:off x="12" y="178"/>
                    <a:ext cx="221" cy="60"/>
                  </a:xfrm>
                  <a:prstGeom prst="rect">
                    <a:avLst/>
                  </a:prstGeom>
                  <a:solidFill>
                    <a:srgbClr val="D2D2D2"/>
                  </a:solidFill>
                  <a:ln w="15875" cap="flat">
                    <a:solidFill>
                      <a:srgbClr val="D2D2D2"/>
                    </a:solid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32" name="Line 41">
                    <a:extLst>
                      <a:ext uri="{FF2B5EF4-FFF2-40B4-BE49-F238E27FC236}">
                        <a16:creationId xmlns:a16="http://schemas.microsoft.com/office/drawing/2014/main" id="{DAFD8077-1AE8-446B-B774-5FC8A314DFAE}"/>
                      </a:ext>
                    </a:extLst>
                  </p:cNvPr>
                  <p:cNvSpPr>
                    <a:spLocks noChangeShapeType="1"/>
                  </p:cNvSpPr>
                  <p:nvPr/>
                </p:nvSpPr>
                <p:spPr bwMode="auto">
                  <a:xfrm flipH="1">
                    <a:off x="191" y="208"/>
                    <a:ext cx="17" cy="0"/>
                  </a:xfrm>
                  <a:prstGeom prst="line">
                    <a:avLst/>
                  </a:prstGeom>
                  <a:noFill/>
                  <a:ln w="15875" cap="flat">
                    <a:solidFill>
                      <a:srgbClr val="B4009E"/>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33" name="Line 42">
                    <a:extLst>
                      <a:ext uri="{FF2B5EF4-FFF2-40B4-BE49-F238E27FC236}">
                        <a16:creationId xmlns:a16="http://schemas.microsoft.com/office/drawing/2014/main" id="{09D163F9-7D8C-4617-95FE-7C543B26822C}"/>
                      </a:ext>
                    </a:extLst>
                  </p:cNvPr>
                  <p:cNvSpPr>
                    <a:spLocks noChangeShapeType="1"/>
                  </p:cNvSpPr>
                  <p:nvPr/>
                </p:nvSpPr>
                <p:spPr bwMode="auto">
                  <a:xfrm flipH="1">
                    <a:off x="157" y="208"/>
                    <a:ext cx="17" cy="0"/>
                  </a:xfrm>
                  <a:prstGeom prst="line">
                    <a:avLst/>
                  </a:prstGeom>
                  <a:noFill/>
                  <a:ln w="15875"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34" name="Line 43">
                    <a:extLst>
                      <a:ext uri="{FF2B5EF4-FFF2-40B4-BE49-F238E27FC236}">
                        <a16:creationId xmlns:a16="http://schemas.microsoft.com/office/drawing/2014/main" id="{EEBBBE18-DD96-4444-A513-81B64C83F595}"/>
                      </a:ext>
                    </a:extLst>
                  </p:cNvPr>
                  <p:cNvSpPr>
                    <a:spLocks noChangeShapeType="1"/>
                  </p:cNvSpPr>
                  <p:nvPr/>
                </p:nvSpPr>
                <p:spPr bwMode="auto">
                  <a:xfrm flipH="1">
                    <a:off x="54" y="208"/>
                    <a:ext cx="69" cy="0"/>
                  </a:xfrm>
                  <a:prstGeom prst="line">
                    <a:avLst/>
                  </a:prstGeom>
                  <a:noFill/>
                  <a:ln w="15875" cap="flat">
                    <a:solidFill>
                      <a:srgbClr val="737373">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35" name="Line 44">
                    <a:extLst>
                      <a:ext uri="{FF2B5EF4-FFF2-40B4-BE49-F238E27FC236}">
                        <a16:creationId xmlns:a16="http://schemas.microsoft.com/office/drawing/2014/main" id="{C86BE2AF-0286-4F94-9A47-6C53AEDBCA81}"/>
                      </a:ext>
                    </a:extLst>
                  </p:cNvPr>
                  <p:cNvSpPr>
                    <a:spLocks noChangeShapeType="1"/>
                  </p:cNvSpPr>
                  <p:nvPr/>
                </p:nvSpPr>
                <p:spPr bwMode="auto">
                  <a:xfrm flipV="1">
                    <a:off x="165" y="127"/>
                    <a:ext cx="0" cy="25"/>
                  </a:xfrm>
                  <a:prstGeom prst="line">
                    <a:avLst/>
                  </a:prstGeom>
                  <a:noFill/>
                  <a:ln w="15875"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36" name="Line 45">
                    <a:extLst>
                      <a:ext uri="{FF2B5EF4-FFF2-40B4-BE49-F238E27FC236}">
                        <a16:creationId xmlns:a16="http://schemas.microsoft.com/office/drawing/2014/main" id="{3B9E42E4-30EC-441F-8D18-2CF40F11B04F}"/>
                      </a:ext>
                    </a:extLst>
                  </p:cNvPr>
                  <p:cNvSpPr>
                    <a:spLocks noChangeShapeType="1"/>
                  </p:cNvSpPr>
                  <p:nvPr/>
                </p:nvSpPr>
                <p:spPr bwMode="auto">
                  <a:xfrm flipV="1">
                    <a:off x="165" y="42"/>
                    <a:ext cx="0" cy="25"/>
                  </a:xfrm>
                  <a:prstGeom prst="line">
                    <a:avLst/>
                  </a:prstGeom>
                  <a:noFill/>
                  <a:ln w="15875"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137" name="Line 46">
                    <a:extLst>
                      <a:ext uri="{FF2B5EF4-FFF2-40B4-BE49-F238E27FC236}">
                        <a16:creationId xmlns:a16="http://schemas.microsoft.com/office/drawing/2014/main" id="{D9983222-BE00-42E3-9804-33FAA6371ABB}"/>
                      </a:ext>
                    </a:extLst>
                  </p:cNvPr>
                  <p:cNvSpPr>
                    <a:spLocks noChangeShapeType="1"/>
                  </p:cNvSpPr>
                  <p:nvPr/>
                </p:nvSpPr>
                <p:spPr bwMode="auto">
                  <a:xfrm flipV="1">
                    <a:off x="165" y="212"/>
                    <a:ext cx="0" cy="26"/>
                  </a:xfrm>
                  <a:prstGeom prst="line">
                    <a:avLst/>
                  </a:prstGeom>
                  <a:noFill/>
                  <a:ln w="15875"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sp>
              <p:nvSpPr>
                <p:cNvPr id="122" name="TextBox 121">
                  <a:extLst>
                    <a:ext uri="{FF2B5EF4-FFF2-40B4-BE49-F238E27FC236}">
                      <a16:creationId xmlns:a16="http://schemas.microsoft.com/office/drawing/2014/main" id="{0916C431-024A-4CE4-A5CA-186C9F6D6B1E}"/>
                    </a:ext>
                  </a:extLst>
                </p:cNvPr>
                <p:cNvSpPr txBox="1"/>
                <p:nvPr/>
              </p:nvSpPr>
              <p:spPr>
                <a:xfrm>
                  <a:off x="3713141" y="4145689"/>
                  <a:ext cx="1572598" cy="404406"/>
                </a:xfrm>
                <a:prstGeom prst="rect">
                  <a:avLst/>
                </a:prstGeom>
                <a:noFill/>
                <a:ln>
                  <a:noFill/>
                </a:ln>
              </p:spPr>
              <p:txBody>
                <a:bodyPr wrap="square" lIns="93260" tIns="93260" rIns="93260" bIns="9326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913873" eaLnBrk="1" fontAlgn="auto" latinLnBrk="0" hangingPunct="1">
                    <a:lnSpc>
                      <a:spcPct val="100000"/>
                    </a:lnSpc>
                    <a:spcBef>
                      <a:spcPts val="0"/>
                    </a:spcBef>
                    <a:spcAft>
                      <a:spcPts val="600"/>
                    </a:spcAft>
                    <a:buClrTx/>
                    <a:buSzTx/>
                    <a:buFontTx/>
                    <a:buNone/>
                    <a:tabLst/>
                    <a:defRPr/>
                  </a:pPr>
                  <a:r>
                    <a:rPr kumimoji="0" lang="en-US" sz="1428"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rPr>
                    <a:t>Virtual Machines</a:t>
                  </a:r>
                </a:p>
              </p:txBody>
            </p:sp>
          </p:grpSp>
          <p:grpSp>
            <p:nvGrpSpPr>
              <p:cNvPr id="106" name="Group 105">
                <a:extLst>
                  <a:ext uri="{FF2B5EF4-FFF2-40B4-BE49-F238E27FC236}">
                    <a16:creationId xmlns:a16="http://schemas.microsoft.com/office/drawing/2014/main" id="{A8118B33-AD26-456C-9C4A-0A8EB7E82056}"/>
                  </a:ext>
                </a:extLst>
              </p:cNvPr>
              <p:cNvGrpSpPr/>
              <p:nvPr/>
            </p:nvGrpSpPr>
            <p:grpSpPr>
              <a:xfrm>
                <a:off x="5339773" y="4402607"/>
                <a:ext cx="1457086" cy="404406"/>
                <a:chOff x="5851184" y="4000333"/>
                <a:chExt cx="1457086" cy="404406"/>
              </a:xfrm>
            </p:grpSpPr>
            <p:sp>
              <p:nvSpPr>
                <p:cNvPr id="107" name="TextBox 106">
                  <a:extLst>
                    <a:ext uri="{FF2B5EF4-FFF2-40B4-BE49-F238E27FC236}">
                      <a16:creationId xmlns:a16="http://schemas.microsoft.com/office/drawing/2014/main" id="{CB770696-3DAC-4717-A7B5-D7D399E5CD51}"/>
                    </a:ext>
                  </a:extLst>
                </p:cNvPr>
                <p:cNvSpPr txBox="1"/>
                <p:nvPr/>
              </p:nvSpPr>
              <p:spPr>
                <a:xfrm>
                  <a:off x="6140040" y="4000333"/>
                  <a:ext cx="1168230" cy="404406"/>
                </a:xfrm>
                <a:prstGeom prst="rect">
                  <a:avLst/>
                </a:prstGeom>
                <a:noFill/>
                <a:ln>
                  <a:noFill/>
                </a:ln>
              </p:spPr>
              <p:txBody>
                <a:bodyPr wrap="square" lIns="93260" tIns="93260" rIns="93260" bIns="9326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913873" eaLnBrk="1" fontAlgn="auto" latinLnBrk="0" hangingPunct="1">
                    <a:lnSpc>
                      <a:spcPct val="100000"/>
                    </a:lnSpc>
                    <a:spcBef>
                      <a:spcPts val="0"/>
                    </a:spcBef>
                    <a:spcAft>
                      <a:spcPts val="600"/>
                    </a:spcAft>
                    <a:buClrTx/>
                    <a:buSzTx/>
                    <a:buFontTx/>
                    <a:buNone/>
                    <a:tabLst/>
                    <a:defRPr/>
                  </a:pPr>
                  <a:r>
                    <a:rPr kumimoji="0" lang="en-US" sz="1428"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rPr>
                    <a:t>Containers</a:t>
                  </a:r>
                </a:p>
              </p:txBody>
            </p:sp>
            <p:grpSp>
              <p:nvGrpSpPr>
                <p:cNvPr id="108" name="Group 107">
                  <a:extLst>
                    <a:ext uri="{FF2B5EF4-FFF2-40B4-BE49-F238E27FC236}">
                      <a16:creationId xmlns:a16="http://schemas.microsoft.com/office/drawing/2014/main" id="{04B77FE6-C92B-4148-AC68-D6ED7333BB75}"/>
                    </a:ext>
                  </a:extLst>
                </p:cNvPr>
                <p:cNvGrpSpPr/>
                <p:nvPr/>
              </p:nvGrpSpPr>
              <p:grpSpPr>
                <a:xfrm>
                  <a:off x="5851184" y="4003151"/>
                  <a:ext cx="330542" cy="291657"/>
                  <a:chOff x="1936408" y="5127096"/>
                  <a:chExt cx="630725" cy="556528"/>
                </a:xfrm>
              </p:grpSpPr>
              <p:sp>
                <p:nvSpPr>
                  <p:cNvPr id="109" name="Rectangle 108">
                    <a:extLst>
                      <a:ext uri="{FF2B5EF4-FFF2-40B4-BE49-F238E27FC236}">
                        <a16:creationId xmlns:a16="http://schemas.microsoft.com/office/drawing/2014/main" id="{D97CCBF8-BE76-467F-B2F5-5713DA56376B}"/>
                      </a:ext>
                    </a:extLst>
                  </p:cNvPr>
                  <p:cNvSpPr/>
                  <p:nvPr/>
                </p:nvSpPr>
                <p:spPr bwMode="auto">
                  <a:xfrm>
                    <a:off x="1936408" y="5335601"/>
                    <a:ext cx="630725" cy="348023"/>
                  </a:xfrm>
                  <a:prstGeom prst="rect">
                    <a:avLst/>
                  </a:prstGeom>
                  <a:noFill/>
                  <a:ln w="158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110" name="Group 109">
                    <a:extLst>
                      <a:ext uri="{FF2B5EF4-FFF2-40B4-BE49-F238E27FC236}">
                        <a16:creationId xmlns:a16="http://schemas.microsoft.com/office/drawing/2014/main" id="{E68FCDD4-CB78-42A1-8F11-413582CF8298}"/>
                      </a:ext>
                    </a:extLst>
                  </p:cNvPr>
                  <p:cNvGrpSpPr/>
                  <p:nvPr/>
                </p:nvGrpSpPr>
                <p:grpSpPr>
                  <a:xfrm>
                    <a:off x="2065006" y="5402036"/>
                    <a:ext cx="373529" cy="215153"/>
                    <a:chOff x="2081328" y="5432612"/>
                    <a:chExt cx="373529" cy="173317"/>
                  </a:xfrm>
                </p:grpSpPr>
                <p:cxnSp>
                  <p:nvCxnSpPr>
                    <p:cNvPr id="117" name="Straight Connector 116">
                      <a:extLst>
                        <a:ext uri="{FF2B5EF4-FFF2-40B4-BE49-F238E27FC236}">
                          <a16:creationId xmlns:a16="http://schemas.microsoft.com/office/drawing/2014/main" id="{DC394B39-6B09-4629-ADF9-DE5225A19FFE}"/>
                        </a:ext>
                      </a:extLst>
                    </p:cNvPr>
                    <p:cNvCxnSpPr/>
                    <p:nvPr/>
                  </p:nvCxnSpPr>
                  <p:spPr>
                    <a:xfrm>
                      <a:off x="2081328" y="5432612"/>
                      <a:ext cx="0" cy="173317"/>
                    </a:xfrm>
                    <a:prstGeom prst="line">
                      <a:avLst/>
                    </a:prstGeom>
                    <a:noFill/>
                    <a:ln w="158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FE230212-CF4C-4B1C-A7EB-65E713EC6E97}"/>
                        </a:ext>
                      </a:extLst>
                    </p:cNvPr>
                    <p:cNvCxnSpPr/>
                    <p:nvPr/>
                  </p:nvCxnSpPr>
                  <p:spPr>
                    <a:xfrm>
                      <a:off x="2205838" y="5432612"/>
                      <a:ext cx="0" cy="173317"/>
                    </a:xfrm>
                    <a:prstGeom prst="line">
                      <a:avLst/>
                    </a:prstGeom>
                    <a:noFill/>
                    <a:ln w="158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0B676534-F5C3-4A8C-B4F5-F290AE182EFF}"/>
                        </a:ext>
                      </a:extLst>
                    </p:cNvPr>
                    <p:cNvCxnSpPr/>
                    <p:nvPr/>
                  </p:nvCxnSpPr>
                  <p:spPr>
                    <a:xfrm>
                      <a:off x="2330348" y="5432612"/>
                      <a:ext cx="0" cy="173317"/>
                    </a:xfrm>
                    <a:prstGeom prst="line">
                      <a:avLst/>
                    </a:prstGeom>
                    <a:noFill/>
                    <a:ln w="158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77A0D2F2-FD53-44C3-9633-B86149D2EF3B}"/>
                        </a:ext>
                      </a:extLst>
                    </p:cNvPr>
                    <p:cNvCxnSpPr/>
                    <p:nvPr/>
                  </p:nvCxnSpPr>
                  <p:spPr>
                    <a:xfrm>
                      <a:off x="2454857" y="5432612"/>
                      <a:ext cx="0" cy="173317"/>
                    </a:xfrm>
                    <a:prstGeom prst="line">
                      <a:avLst/>
                    </a:prstGeom>
                    <a:noFill/>
                    <a:ln w="15875" cap="flat">
                      <a:solidFill>
                        <a:srgbClr val="00BCF2"/>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11" name="Isosceles Triangle 110">
                    <a:extLst>
                      <a:ext uri="{FF2B5EF4-FFF2-40B4-BE49-F238E27FC236}">
                        <a16:creationId xmlns:a16="http://schemas.microsoft.com/office/drawing/2014/main" id="{99EE15A8-B33C-46C0-B1BE-DAC01E4A2447}"/>
                      </a:ext>
                    </a:extLst>
                  </p:cNvPr>
                  <p:cNvSpPr/>
                  <p:nvPr/>
                </p:nvSpPr>
                <p:spPr bwMode="auto">
                  <a:xfrm>
                    <a:off x="2041168" y="5214261"/>
                    <a:ext cx="421206" cy="117735"/>
                  </a:xfrm>
                  <a:prstGeom prst="triangle">
                    <a:avLst>
                      <a:gd name="adj" fmla="val 51809"/>
                    </a:avLst>
                  </a:prstGeom>
                  <a:noFill/>
                  <a:ln w="15875" cap="flat">
                    <a:solidFill>
                      <a:srgbClr val="737373"/>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112" name="Group 111">
                    <a:extLst>
                      <a:ext uri="{FF2B5EF4-FFF2-40B4-BE49-F238E27FC236}">
                        <a16:creationId xmlns:a16="http://schemas.microsoft.com/office/drawing/2014/main" id="{451C326F-1219-4422-A211-3BE12C975203}"/>
                      </a:ext>
                    </a:extLst>
                  </p:cNvPr>
                  <p:cNvGrpSpPr/>
                  <p:nvPr/>
                </p:nvGrpSpPr>
                <p:grpSpPr>
                  <a:xfrm>
                    <a:off x="2203166" y="5127096"/>
                    <a:ext cx="105694" cy="128642"/>
                    <a:chOff x="899448" y="5121078"/>
                    <a:chExt cx="207816" cy="252938"/>
                  </a:xfrm>
                </p:grpSpPr>
                <p:sp>
                  <p:nvSpPr>
                    <p:cNvPr id="113" name="Freeform: Shape 112">
                      <a:extLst>
                        <a:ext uri="{FF2B5EF4-FFF2-40B4-BE49-F238E27FC236}">
                          <a16:creationId xmlns:a16="http://schemas.microsoft.com/office/drawing/2014/main" id="{EFDB0CBA-C5C9-4A86-98F9-FA564ABE4637}"/>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5875"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114" name="Group 113">
                      <a:extLst>
                        <a:ext uri="{FF2B5EF4-FFF2-40B4-BE49-F238E27FC236}">
                          <a16:creationId xmlns:a16="http://schemas.microsoft.com/office/drawing/2014/main" id="{B11CAAF3-DB4F-4727-BD6B-5A1492FA308B}"/>
                        </a:ext>
                      </a:extLst>
                    </p:cNvPr>
                    <p:cNvGrpSpPr/>
                    <p:nvPr/>
                  </p:nvGrpSpPr>
                  <p:grpSpPr>
                    <a:xfrm>
                      <a:off x="939926" y="5224024"/>
                      <a:ext cx="90345" cy="149992"/>
                      <a:chOff x="962786" y="5658364"/>
                      <a:chExt cx="90345" cy="149992"/>
                    </a:xfrm>
                  </p:grpSpPr>
                  <p:sp>
                    <p:nvSpPr>
                      <p:cNvPr id="115" name="Freeform: Shape 114">
                        <a:extLst>
                          <a:ext uri="{FF2B5EF4-FFF2-40B4-BE49-F238E27FC236}">
                            <a16:creationId xmlns:a16="http://schemas.microsoft.com/office/drawing/2014/main" id="{0BE03529-AF1D-48FF-94F7-5AFABE8C6403}"/>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5875"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cxnSp>
                    <p:nvCxnSpPr>
                      <p:cNvPr id="116" name="Straight Connector 115">
                        <a:extLst>
                          <a:ext uri="{FF2B5EF4-FFF2-40B4-BE49-F238E27FC236}">
                            <a16:creationId xmlns:a16="http://schemas.microsoft.com/office/drawing/2014/main" id="{9A61A177-DBFA-4EBB-BAF8-1EE22C036A6E}"/>
                          </a:ext>
                        </a:extLst>
                      </p:cNvPr>
                      <p:cNvCxnSpPr/>
                      <p:nvPr/>
                    </p:nvCxnSpPr>
                    <p:spPr>
                      <a:xfrm flipV="1">
                        <a:off x="1026751" y="5658364"/>
                        <a:ext cx="0" cy="66435"/>
                      </a:xfrm>
                      <a:prstGeom prst="line">
                        <a:avLst/>
                      </a:prstGeom>
                      <a:noFill/>
                      <a:ln w="15875"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grpSp>
      </p:grpSp>
      <p:sp>
        <p:nvSpPr>
          <p:cNvPr id="154" name="Left Bracket 153">
            <a:extLst>
              <a:ext uri="{FF2B5EF4-FFF2-40B4-BE49-F238E27FC236}">
                <a16:creationId xmlns:a16="http://schemas.microsoft.com/office/drawing/2014/main" id="{AFC1DB15-F3DD-433E-810A-26904FEB9EED}"/>
              </a:ext>
            </a:extLst>
          </p:cNvPr>
          <p:cNvSpPr/>
          <p:nvPr/>
        </p:nvSpPr>
        <p:spPr>
          <a:xfrm rot="16200000">
            <a:off x="6434332" y="1826179"/>
            <a:ext cx="247003" cy="7730211"/>
          </a:xfrm>
          <a:prstGeom prst="leftBracket">
            <a:avLst>
              <a:gd name="adj" fmla="val 2963"/>
            </a:avLst>
          </a:prstGeom>
          <a:noFill/>
          <a:ln w="15875" cap="flat" cmpd="sng" algn="ctr">
            <a:solidFill>
              <a:srgbClr val="1A1A1A">
                <a:lumMod val="90000"/>
                <a:lumOff val="10000"/>
              </a:srgbClr>
            </a:solidFill>
            <a:prstDash val="dash"/>
            <a:headEnd type="none" w="lg" len="med"/>
            <a:tailEnd type="none" w="lg"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5" name="TextBox 154">
            <a:extLst>
              <a:ext uri="{FF2B5EF4-FFF2-40B4-BE49-F238E27FC236}">
                <a16:creationId xmlns:a16="http://schemas.microsoft.com/office/drawing/2014/main" id="{8760F2CC-C103-4C49-BAD7-505EFA0288DE}"/>
              </a:ext>
            </a:extLst>
          </p:cNvPr>
          <p:cNvSpPr txBox="1"/>
          <p:nvPr/>
        </p:nvSpPr>
        <p:spPr>
          <a:xfrm>
            <a:off x="5325753" y="5634013"/>
            <a:ext cx="2771067" cy="412456"/>
          </a:xfrm>
          <a:prstGeom prst="rect">
            <a:avLst/>
          </a:prstGeom>
          <a:solidFill>
            <a:srgbClr val="E6E6E6"/>
          </a:solidFill>
          <a:ln>
            <a:noFill/>
          </a:ln>
        </p:spPr>
        <p:txBody>
          <a:bodyPr wrap="square" lIns="93260" tIns="93260" rIns="93260" bIns="93260" rtlCol="0" anchor="t">
            <a:spAutoFit/>
          </a:bodyPr>
          <a:lstStyle/>
          <a:p>
            <a:pPr algn="ctr" defTabSz="913873">
              <a:spcAft>
                <a:spcPts val="600"/>
              </a:spcAft>
              <a:defRPr/>
            </a:pPr>
            <a:r>
              <a:rPr lang="en-US" sz="1428" kern="0" dirty="0">
                <a:gradFill>
                  <a:gsLst>
                    <a:gs pos="0">
                      <a:srgbClr val="1A1A1A"/>
                    </a:gs>
                    <a:gs pos="100000">
                      <a:srgbClr val="1A1A1A"/>
                    </a:gs>
                  </a:gsLst>
                  <a:lin ang="5400000" scaled="1"/>
                </a:gradFill>
                <a:latin typeface="Segoe UI Semibold"/>
              </a:rPr>
              <a:t>DevOps</a:t>
            </a:r>
          </a:p>
        </p:txBody>
      </p:sp>
    </p:spTree>
    <p:extLst>
      <p:ext uri="{BB962C8B-B14F-4D97-AF65-F5344CB8AC3E}">
        <p14:creationId xmlns:p14="http://schemas.microsoft.com/office/powerpoint/2010/main" val="22600279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Adoption Framework overview">
            <a:extLst>
              <a:ext uri="{FF2B5EF4-FFF2-40B4-BE49-F238E27FC236}">
                <a16:creationId xmlns:a16="http://schemas.microsoft.com/office/drawing/2014/main" id="{8E51A94F-B7F1-44DC-A214-5A3BF454C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42" y="257830"/>
            <a:ext cx="11059116" cy="650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6601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176C9AF-8D7A-4667-8DD6-0CE1E6F208FC}"/>
              </a:ext>
            </a:extLst>
          </p:cNvPr>
          <p:cNvSpPr/>
          <p:nvPr/>
        </p:nvSpPr>
        <p:spPr bwMode="auto">
          <a:xfrm>
            <a:off x="2068476" y="1977926"/>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8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96476A6-C6D6-4DA6-82B8-1ED1A33C6794}"/>
              </a:ext>
            </a:extLst>
          </p:cNvPr>
          <p:cNvCxnSpPr>
            <a:cxnSpLocks/>
          </p:cNvCxnSpPr>
          <p:nvPr/>
        </p:nvCxnSpPr>
        <p:spPr>
          <a:xfrm>
            <a:off x="423863" y="3717622"/>
            <a:ext cx="5672137" cy="244792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0D6DDE-98B3-4D63-A518-BB605747D197}"/>
              </a:ext>
            </a:extLst>
          </p:cNvPr>
          <p:cNvCxnSpPr>
            <a:cxnSpLocks/>
          </p:cNvCxnSpPr>
          <p:nvPr/>
        </p:nvCxnSpPr>
        <p:spPr>
          <a:xfrm>
            <a:off x="1760354" y="1649624"/>
            <a:ext cx="4335646" cy="4515923"/>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9EF76E7-6169-4174-8339-8BB6CC0222D7}"/>
              </a:ext>
            </a:extLst>
          </p:cNvPr>
          <p:cNvCxnSpPr>
            <a:cxnSpLocks/>
          </p:cNvCxnSpPr>
          <p:nvPr/>
        </p:nvCxnSpPr>
        <p:spPr>
          <a:xfrm flipH="1">
            <a:off x="6108852" y="3698572"/>
            <a:ext cx="5692623" cy="2466975"/>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5D3F8D-15B1-4B1C-9F76-061153381C07}"/>
              </a:ext>
            </a:extLst>
          </p:cNvPr>
          <p:cNvCxnSpPr>
            <a:cxnSpLocks/>
          </p:cNvCxnSpPr>
          <p:nvPr/>
        </p:nvCxnSpPr>
        <p:spPr>
          <a:xfrm flipH="1">
            <a:off x="6096001" y="-185138"/>
            <a:ext cx="2296896" cy="592455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19F3460-EA3F-4A4B-B37F-D14612FD5856}"/>
              </a:ext>
            </a:extLst>
          </p:cNvPr>
          <p:cNvCxnSpPr>
            <a:cxnSpLocks/>
          </p:cNvCxnSpPr>
          <p:nvPr/>
        </p:nvCxnSpPr>
        <p:spPr>
          <a:xfrm flipH="1">
            <a:off x="6100897" y="1"/>
            <a:ext cx="23678" cy="5682806"/>
          </a:xfrm>
          <a:prstGeom prst="line">
            <a:avLst/>
          </a:prstGeom>
          <a:ln w="190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9FB76B-7CE3-4880-B178-72266DA5FB36}"/>
              </a:ext>
            </a:extLst>
          </p:cNvPr>
          <p:cNvCxnSpPr>
            <a:cxnSpLocks/>
          </p:cNvCxnSpPr>
          <p:nvPr/>
        </p:nvCxnSpPr>
        <p:spPr>
          <a:xfrm>
            <a:off x="3745706" y="-144657"/>
            <a:ext cx="2350294" cy="5884069"/>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39FAEA-8981-44AC-B3BC-9D69FA38DF4F}"/>
              </a:ext>
            </a:extLst>
          </p:cNvPr>
          <p:cNvCxnSpPr>
            <a:cxnSpLocks/>
          </p:cNvCxnSpPr>
          <p:nvPr/>
        </p:nvCxnSpPr>
        <p:spPr>
          <a:xfrm flipH="1">
            <a:off x="6096002" y="1631647"/>
            <a:ext cx="4381498" cy="4533900"/>
          </a:xfrm>
          <a:prstGeom prst="line">
            <a:avLst/>
          </a:prstGeom>
          <a:ln w="19050">
            <a:solidFill>
              <a:schemeClr val="bg2">
                <a:lumMod val="90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BD0C9E1E-038C-425B-B18A-1FD88338A566}"/>
              </a:ext>
            </a:extLst>
          </p:cNvPr>
          <p:cNvSpPr/>
          <p:nvPr/>
        </p:nvSpPr>
        <p:spPr bwMode="auto">
          <a:xfrm>
            <a:off x="3676650" y="3601627"/>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3AFDA5A7-0BD9-4000-A183-79007A420FBE}"/>
              </a:ext>
            </a:extLst>
          </p:cNvPr>
          <p:cNvSpPr txBox="1">
            <a:spLocks/>
          </p:cNvSpPr>
          <p:nvPr/>
        </p:nvSpPr>
        <p:spPr>
          <a:xfrm>
            <a:off x="3907614" y="4720329"/>
            <a:ext cx="4572647"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1A1A1A">
                    <a:lumMod val="90000"/>
                    <a:lumOff val="10000"/>
                  </a:srgbClr>
                </a:solidFill>
                <a:effectLst/>
                <a:uLnTx/>
                <a:uFillTx/>
                <a:latin typeface="Segoe UI Semibold" panose="020B0702040204020203" pitchFamily="34" charset="0"/>
                <a:ea typeface="+mn-ea"/>
                <a:cs typeface="Segoe UI Semibold" panose="020B0702040204020203" pitchFamily="34" charset="0"/>
              </a:rPr>
              <a:t>Migration &amp; modernization triggers</a:t>
            </a:r>
          </a:p>
        </p:txBody>
      </p:sp>
      <p:grpSp>
        <p:nvGrpSpPr>
          <p:cNvPr id="6" name="Group 5">
            <a:extLst>
              <a:ext uri="{FF2B5EF4-FFF2-40B4-BE49-F238E27FC236}">
                <a16:creationId xmlns:a16="http://schemas.microsoft.com/office/drawing/2014/main" id="{578D786E-0DE8-48CB-871E-1B03D96770F1}"/>
              </a:ext>
            </a:extLst>
          </p:cNvPr>
          <p:cNvGrpSpPr/>
          <p:nvPr/>
        </p:nvGrpSpPr>
        <p:grpSpPr>
          <a:xfrm>
            <a:off x="6108464" y="845323"/>
            <a:ext cx="1845988" cy="2275943"/>
            <a:chOff x="6108464" y="845323"/>
            <a:chExt cx="1845988" cy="2275943"/>
          </a:xfrm>
        </p:grpSpPr>
        <p:sp>
          <p:nvSpPr>
            <p:cNvPr id="60" name="Rectangle 59">
              <a:extLst>
                <a:ext uri="{FF2B5EF4-FFF2-40B4-BE49-F238E27FC236}">
                  <a16:creationId xmlns:a16="http://schemas.microsoft.com/office/drawing/2014/main" id="{940910C1-F5BD-42F2-A6A7-0BE990ACA001}"/>
                </a:ext>
              </a:extLst>
            </p:cNvPr>
            <p:cNvSpPr/>
            <p:nvPr/>
          </p:nvSpPr>
          <p:spPr>
            <a:xfrm>
              <a:off x="6108464" y="845323"/>
              <a:ext cx="1845988"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Security threats</a:t>
              </a:r>
            </a:p>
          </p:txBody>
        </p:sp>
        <p:grpSp>
          <p:nvGrpSpPr>
            <p:cNvPr id="53" name="Group 30">
              <a:extLst>
                <a:ext uri="{FF2B5EF4-FFF2-40B4-BE49-F238E27FC236}">
                  <a16:creationId xmlns:a16="http://schemas.microsoft.com/office/drawing/2014/main" id="{A8927084-311C-4925-B059-5A74F34D1EC1}"/>
                </a:ext>
              </a:extLst>
            </p:cNvPr>
            <p:cNvGrpSpPr>
              <a:grpSpLocks noChangeAspect="1"/>
            </p:cNvGrpSpPr>
            <p:nvPr/>
          </p:nvGrpSpPr>
          <p:grpSpPr bwMode="auto">
            <a:xfrm>
              <a:off x="6392440" y="2714866"/>
              <a:ext cx="406400" cy="406400"/>
              <a:chOff x="6738" y="804"/>
              <a:chExt cx="256" cy="256"/>
            </a:xfrm>
          </p:grpSpPr>
          <p:sp>
            <p:nvSpPr>
              <p:cNvPr id="55" name="Freeform 31">
                <a:extLst>
                  <a:ext uri="{FF2B5EF4-FFF2-40B4-BE49-F238E27FC236}">
                    <a16:creationId xmlns:a16="http://schemas.microsoft.com/office/drawing/2014/main" id="{744587A8-73DB-47F5-8058-C115F0517EA2}"/>
                  </a:ext>
                </a:extLst>
              </p:cNvPr>
              <p:cNvSpPr>
                <a:spLocks/>
              </p:cNvSpPr>
              <p:nvPr/>
            </p:nvSpPr>
            <p:spPr bwMode="auto">
              <a:xfrm>
                <a:off x="6754" y="810"/>
                <a:ext cx="232" cy="247"/>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AutoShape 29">
                <a:extLst>
                  <a:ext uri="{FF2B5EF4-FFF2-40B4-BE49-F238E27FC236}">
                    <a16:creationId xmlns:a16="http://schemas.microsoft.com/office/drawing/2014/main" id="{3593D270-9317-483F-863C-34EDF650312D}"/>
                  </a:ext>
                </a:extLst>
              </p:cNvPr>
              <p:cNvSpPr>
                <a:spLocks noChangeAspect="1" noChangeArrowheads="1" noTextEdit="1"/>
              </p:cNvSpPr>
              <p:nvPr/>
            </p:nvSpPr>
            <p:spPr bwMode="auto">
              <a:xfrm>
                <a:off x="6738" y="804"/>
                <a:ext cx="25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32">
                <a:extLst>
                  <a:ext uri="{FF2B5EF4-FFF2-40B4-BE49-F238E27FC236}">
                    <a16:creationId xmlns:a16="http://schemas.microsoft.com/office/drawing/2014/main" id="{69FF41C3-960D-4E2A-BD14-BEEC0FB98503}"/>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34">
                <a:extLst>
                  <a:ext uri="{FF2B5EF4-FFF2-40B4-BE49-F238E27FC236}">
                    <a16:creationId xmlns:a16="http://schemas.microsoft.com/office/drawing/2014/main" id="{BB84D110-916F-47A9-80DD-E6AFDAE0DE51}"/>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33">
                <a:extLst>
                  <a:ext uri="{FF2B5EF4-FFF2-40B4-BE49-F238E27FC236}">
                    <a16:creationId xmlns:a16="http://schemas.microsoft.com/office/drawing/2014/main" id="{2683A4DF-CC0C-40E6-A8C1-443BBFD56464}"/>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0768EC22-8BF1-4954-BC57-EB1C668EA990}"/>
              </a:ext>
            </a:extLst>
          </p:cNvPr>
          <p:cNvGrpSpPr/>
          <p:nvPr/>
        </p:nvGrpSpPr>
        <p:grpSpPr>
          <a:xfrm>
            <a:off x="9077264" y="4604838"/>
            <a:ext cx="3036225" cy="959859"/>
            <a:chOff x="9077264" y="4604838"/>
            <a:chExt cx="3036225" cy="959859"/>
          </a:xfrm>
        </p:grpSpPr>
        <p:sp>
          <p:nvSpPr>
            <p:cNvPr id="63" name="Rectangle 62">
              <a:extLst>
                <a:ext uri="{FF2B5EF4-FFF2-40B4-BE49-F238E27FC236}">
                  <a16:creationId xmlns:a16="http://schemas.microsoft.com/office/drawing/2014/main" id="{C8C04D0B-5E89-4EF3-BDB5-D2328BA5131E}"/>
                </a:ext>
              </a:extLst>
            </p:cNvPr>
            <p:cNvSpPr/>
            <p:nvPr/>
          </p:nvSpPr>
          <p:spPr>
            <a:xfrm>
              <a:off x="9985065" y="4604838"/>
              <a:ext cx="2128424"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of support</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67" name="Group 67">
              <a:extLst>
                <a:ext uri="{FF2B5EF4-FFF2-40B4-BE49-F238E27FC236}">
                  <a16:creationId xmlns:a16="http://schemas.microsoft.com/office/drawing/2014/main" id="{B39803E0-CF86-4554-956E-25647F021EA0}"/>
                </a:ext>
              </a:extLst>
            </p:cNvPr>
            <p:cNvGrpSpPr>
              <a:grpSpLocks noChangeAspect="1"/>
            </p:cNvGrpSpPr>
            <p:nvPr/>
          </p:nvGrpSpPr>
          <p:grpSpPr bwMode="auto">
            <a:xfrm>
              <a:off x="9077264" y="5069397"/>
              <a:ext cx="495300" cy="495300"/>
              <a:chOff x="2856" y="293"/>
              <a:chExt cx="312" cy="312"/>
            </a:xfrm>
          </p:grpSpPr>
          <p:sp>
            <p:nvSpPr>
              <p:cNvPr id="68" name="AutoShape 66">
                <a:extLst>
                  <a:ext uri="{FF2B5EF4-FFF2-40B4-BE49-F238E27FC236}">
                    <a16:creationId xmlns:a16="http://schemas.microsoft.com/office/drawing/2014/main" id="{C3CD9C54-7658-414D-A6DA-98A9DA1C37E5}"/>
                  </a:ext>
                </a:extLst>
              </p:cNvPr>
              <p:cNvSpPr>
                <a:spLocks noChangeAspect="1" noChangeArrowheads="1" noTextEdit="1"/>
              </p:cNvSpPr>
              <p:nvPr/>
            </p:nvSpPr>
            <p:spPr bwMode="auto">
              <a:xfrm>
                <a:off x="2856" y="29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Freeform 68">
                <a:extLst>
                  <a:ext uri="{FF2B5EF4-FFF2-40B4-BE49-F238E27FC236}">
                    <a16:creationId xmlns:a16="http://schemas.microsoft.com/office/drawing/2014/main" id="{65B5415C-55F9-40FD-9D82-D7832F989B51}"/>
                  </a:ext>
                </a:extLst>
              </p:cNvPr>
              <p:cNvSpPr>
                <a:spLocks/>
              </p:cNvSpPr>
              <p:nvPr/>
            </p:nvSpPr>
            <p:spPr bwMode="auto">
              <a:xfrm>
                <a:off x="2997" y="390"/>
                <a:ext cx="91" cy="6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chemeClr val="tx1">
                  <a:lumMod val="90000"/>
                  <a:lumOff val="1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69">
                <a:extLst>
                  <a:ext uri="{FF2B5EF4-FFF2-40B4-BE49-F238E27FC236}">
                    <a16:creationId xmlns:a16="http://schemas.microsoft.com/office/drawing/2014/main" id="{83D95408-11CC-490B-B565-8F82809BC02F}"/>
                  </a:ext>
                </a:extLst>
              </p:cNvPr>
              <p:cNvSpPr>
                <a:spLocks/>
              </p:cNvSpPr>
              <p:nvPr/>
            </p:nvSpPr>
            <p:spPr bwMode="auto">
              <a:xfrm>
                <a:off x="2927" y="290"/>
                <a:ext cx="201" cy="191"/>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D33AD3E1-0EC6-4EC9-9542-316B59A8E363}"/>
                  </a:ext>
                </a:extLst>
              </p:cNvPr>
              <p:cNvSpPr>
                <a:spLocks/>
              </p:cNvSpPr>
              <p:nvPr/>
            </p:nvSpPr>
            <p:spPr bwMode="auto">
              <a:xfrm>
                <a:off x="2879" y="501"/>
                <a:ext cx="276" cy="111"/>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tx1">
                  <a:lumMod val="90000"/>
                  <a:lumOff val="10000"/>
                </a:schemeClr>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71">
                <a:extLst>
                  <a:ext uri="{FF2B5EF4-FFF2-40B4-BE49-F238E27FC236}">
                    <a16:creationId xmlns:a16="http://schemas.microsoft.com/office/drawing/2014/main" id="{EAC2359D-3D41-4040-991E-E5573AB97765}"/>
                  </a:ext>
                </a:extLst>
              </p:cNvPr>
              <p:cNvSpPr>
                <a:spLocks/>
              </p:cNvSpPr>
              <p:nvPr/>
            </p:nvSpPr>
            <p:spPr bwMode="auto">
              <a:xfrm>
                <a:off x="2997" y="390"/>
                <a:ext cx="91" cy="6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1"/>
              </a:soli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E0A2B00-F76D-4E9B-9DE5-9819C082BAE5}"/>
              </a:ext>
            </a:extLst>
          </p:cNvPr>
          <p:cNvGrpSpPr/>
          <p:nvPr/>
        </p:nvGrpSpPr>
        <p:grpSpPr>
          <a:xfrm>
            <a:off x="7687404" y="1561552"/>
            <a:ext cx="2344999" cy="2182543"/>
            <a:chOff x="7684989" y="1364833"/>
            <a:chExt cx="2344999" cy="2182543"/>
          </a:xfrm>
        </p:grpSpPr>
        <p:sp>
          <p:nvSpPr>
            <p:cNvPr id="61" name="Rectangle 60">
              <a:extLst>
                <a:ext uri="{FF2B5EF4-FFF2-40B4-BE49-F238E27FC236}">
                  <a16:creationId xmlns:a16="http://schemas.microsoft.com/office/drawing/2014/main" id="{90D59949-0CE9-437E-BB91-475AD7222046}"/>
                </a:ext>
              </a:extLst>
            </p:cNvPr>
            <p:cNvSpPr/>
            <p:nvPr/>
          </p:nvSpPr>
          <p:spPr>
            <a:xfrm>
              <a:off x="7727454" y="1364833"/>
              <a:ext cx="2302534" cy="55399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grpSp>
          <p:nvGrpSpPr>
            <p:cNvPr id="73" name="Group 22">
              <a:extLst>
                <a:ext uri="{FF2B5EF4-FFF2-40B4-BE49-F238E27FC236}">
                  <a16:creationId xmlns:a16="http://schemas.microsoft.com/office/drawing/2014/main" id="{FEBD25B5-772F-4EDB-9B53-7561F8F9835A}"/>
                </a:ext>
              </a:extLst>
            </p:cNvPr>
            <p:cNvGrpSpPr>
              <a:grpSpLocks noChangeAspect="1"/>
            </p:cNvGrpSpPr>
            <p:nvPr/>
          </p:nvGrpSpPr>
          <p:grpSpPr bwMode="auto">
            <a:xfrm>
              <a:off x="7684989" y="3140976"/>
              <a:ext cx="406400" cy="406400"/>
              <a:chOff x="3274" y="805"/>
              <a:chExt cx="256" cy="256"/>
            </a:xfrm>
          </p:grpSpPr>
          <p:sp>
            <p:nvSpPr>
              <p:cNvPr id="74" name="AutoShape 21">
                <a:extLst>
                  <a:ext uri="{FF2B5EF4-FFF2-40B4-BE49-F238E27FC236}">
                    <a16:creationId xmlns:a16="http://schemas.microsoft.com/office/drawing/2014/main" id="{12785416-45B0-4882-BE2B-BF70E78E1218}"/>
                  </a:ext>
                </a:extLst>
              </p:cNvPr>
              <p:cNvSpPr>
                <a:spLocks noChangeAspect="1" noChangeArrowheads="1" noTextEdit="1"/>
              </p:cNvSpPr>
              <p:nvPr/>
            </p:nvSpPr>
            <p:spPr bwMode="auto">
              <a:xfrm>
                <a:off x="3274" y="80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6A7A97D7-83AD-438D-B763-FA56D277B12C}"/>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314542B-531D-4BEB-AF8C-B0CF5767E183}"/>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04ACA59F-477D-431B-A3DA-D0E106770CB8}"/>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D33D9F22-F286-49DA-B4B5-3C4F79FDB286}"/>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7">
                <a:extLst>
                  <a:ext uri="{FF2B5EF4-FFF2-40B4-BE49-F238E27FC236}">
                    <a16:creationId xmlns:a16="http://schemas.microsoft.com/office/drawing/2014/main" id="{3D619B40-7D39-49B0-BA79-F1191A132611}"/>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8">
                <a:extLst>
                  <a:ext uri="{FF2B5EF4-FFF2-40B4-BE49-F238E27FC236}">
                    <a16:creationId xmlns:a16="http://schemas.microsoft.com/office/drawing/2014/main" id="{7420A909-5C8D-4950-861C-34763A502606}"/>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A74978C-79B7-4417-A75D-C496FDDF45D7}"/>
              </a:ext>
            </a:extLst>
          </p:cNvPr>
          <p:cNvGrpSpPr/>
          <p:nvPr/>
        </p:nvGrpSpPr>
        <p:grpSpPr>
          <a:xfrm>
            <a:off x="8441527" y="2916864"/>
            <a:ext cx="3299496" cy="1592847"/>
            <a:chOff x="8441527" y="2916864"/>
            <a:chExt cx="3299496" cy="1592847"/>
          </a:xfrm>
        </p:grpSpPr>
        <p:sp>
          <p:nvSpPr>
            <p:cNvPr id="62" name="Rectangle 61">
              <a:extLst>
                <a:ext uri="{FF2B5EF4-FFF2-40B4-BE49-F238E27FC236}">
                  <a16:creationId xmlns:a16="http://schemas.microsoft.com/office/drawing/2014/main" id="{0DC46382-D5C3-460C-83E9-818D28BB93E5}"/>
                </a:ext>
              </a:extLst>
            </p:cNvPr>
            <p:cNvSpPr/>
            <p:nvPr/>
          </p:nvSpPr>
          <p:spPr>
            <a:xfrm>
              <a:off x="9239677" y="2916864"/>
              <a:ext cx="2501346" cy="338554"/>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Application innovation</a:t>
              </a:r>
            </a:p>
          </p:txBody>
        </p:sp>
        <p:grpSp>
          <p:nvGrpSpPr>
            <p:cNvPr id="97" name="Group 96">
              <a:extLst>
                <a:ext uri="{FF2B5EF4-FFF2-40B4-BE49-F238E27FC236}">
                  <a16:creationId xmlns:a16="http://schemas.microsoft.com/office/drawing/2014/main" id="{04457938-B069-4F0D-BD77-EEFD24636701}"/>
                </a:ext>
              </a:extLst>
            </p:cNvPr>
            <p:cNvGrpSpPr/>
            <p:nvPr/>
          </p:nvGrpSpPr>
          <p:grpSpPr>
            <a:xfrm>
              <a:off x="8441527" y="4067686"/>
              <a:ext cx="536745" cy="442025"/>
              <a:chOff x="10082121" y="5760490"/>
              <a:chExt cx="536745" cy="442025"/>
            </a:xfrm>
          </p:grpSpPr>
          <p:sp>
            <p:nvSpPr>
              <p:cNvPr id="98" name="Freeform 1403">
                <a:extLst>
                  <a:ext uri="{FF2B5EF4-FFF2-40B4-BE49-F238E27FC236}">
                    <a16:creationId xmlns:a16="http://schemas.microsoft.com/office/drawing/2014/main" id="{B99526BE-588A-4360-9AF6-D32C2186AF5E}"/>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4">
                <a:extLst>
                  <a:ext uri="{FF2B5EF4-FFF2-40B4-BE49-F238E27FC236}">
                    <a16:creationId xmlns:a16="http://schemas.microsoft.com/office/drawing/2014/main" id="{78530ACE-3947-44DC-89EF-531FF7FE82B7}"/>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405">
                <a:extLst>
                  <a:ext uri="{FF2B5EF4-FFF2-40B4-BE49-F238E27FC236}">
                    <a16:creationId xmlns:a16="http://schemas.microsoft.com/office/drawing/2014/main" id="{F8392FA6-CE2B-4BE2-A0D3-EE3BA4EE3202}"/>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38D2DD2-2120-46C1-B17A-69E4FFD180B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1407">
                <a:extLst>
                  <a:ext uri="{FF2B5EF4-FFF2-40B4-BE49-F238E27FC236}">
                    <a16:creationId xmlns:a16="http://schemas.microsoft.com/office/drawing/2014/main" id="{F3851180-1140-47D9-B7F5-86AFA3FA32FE}"/>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3" name="Freeform 1408">
                <a:extLst>
                  <a:ext uri="{FF2B5EF4-FFF2-40B4-BE49-F238E27FC236}">
                    <a16:creationId xmlns:a16="http://schemas.microsoft.com/office/drawing/2014/main" id="{9A2EB96A-B617-471A-98E7-75F9B0DE423D}"/>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B6FDB18A-53DE-4CC8-B17D-2A992F168D08}"/>
              </a:ext>
            </a:extLst>
          </p:cNvPr>
          <p:cNvGrpSpPr/>
          <p:nvPr/>
        </p:nvGrpSpPr>
        <p:grpSpPr>
          <a:xfrm>
            <a:off x="2158058" y="1364833"/>
            <a:ext cx="2497269" cy="2084361"/>
            <a:chOff x="2158058" y="1364833"/>
            <a:chExt cx="2497269" cy="2084361"/>
          </a:xfrm>
        </p:grpSpPr>
        <p:sp>
          <p:nvSpPr>
            <p:cNvPr id="58" name="Rectangle 57">
              <a:extLst>
                <a:ext uri="{FF2B5EF4-FFF2-40B4-BE49-F238E27FC236}">
                  <a16:creationId xmlns:a16="http://schemas.microsoft.com/office/drawing/2014/main" id="{D40CE9F0-1690-4476-9D36-281D61C12B19}"/>
                </a:ext>
              </a:extLst>
            </p:cNvPr>
            <p:cNvSpPr/>
            <p:nvPr/>
          </p:nvSpPr>
          <p:spPr>
            <a:xfrm>
              <a:off x="2158058" y="1364833"/>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grpSp>
          <p:nvGrpSpPr>
            <p:cNvPr id="110" name="Group 109">
              <a:extLst>
                <a:ext uri="{FF2B5EF4-FFF2-40B4-BE49-F238E27FC236}">
                  <a16:creationId xmlns:a16="http://schemas.microsoft.com/office/drawing/2014/main" id="{1830C67E-B05E-4A17-9005-E9CB294345E6}"/>
                </a:ext>
              </a:extLst>
            </p:cNvPr>
            <p:cNvGrpSpPr/>
            <p:nvPr/>
          </p:nvGrpSpPr>
          <p:grpSpPr>
            <a:xfrm>
              <a:off x="4118582" y="2912449"/>
              <a:ext cx="536745" cy="536745"/>
              <a:chOff x="3146536" y="4187094"/>
              <a:chExt cx="536745" cy="536745"/>
            </a:xfrm>
          </p:grpSpPr>
          <p:sp>
            <p:nvSpPr>
              <p:cNvPr id="111" name="Freeform 1086">
                <a:extLst>
                  <a:ext uri="{FF2B5EF4-FFF2-40B4-BE49-F238E27FC236}">
                    <a16:creationId xmlns:a16="http://schemas.microsoft.com/office/drawing/2014/main" id="{7E59704A-100E-4822-A186-1DF9E6EBEC9F}"/>
                  </a:ext>
                </a:extLst>
              </p:cNvPr>
              <p:cNvSpPr>
                <a:spLocks/>
              </p:cNvSpPr>
              <p:nvPr/>
            </p:nvSpPr>
            <p:spPr bwMode="auto">
              <a:xfrm>
                <a:off x="3146536" y="4360746"/>
                <a:ext cx="184179" cy="189439"/>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1083">
                <a:extLst>
                  <a:ext uri="{FF2B5EF4-FFF2-40B4-BE49-F238E27FC236}">
                    <a16:creationId xmlns:a16="http://schemas.microsoft.com/office/drawing/2014/main" id="{82F452CD-EA61-4EB1-A9F9-B047EE85AFD5}"/>
                  </a:ext>
                </a:extLst>
              </p:cNvPr>
              <p:cNvSpPr>
                <a:spLocks/>
              </p:cNvSpPr>
              <p:nvPr/>
            </p:nvSpPr>
            <p:spPr bwMode="auto">
              <a:xfrm>
                <a:off x="3499102" y="4360745"/>
                <a:ext cx="184179" cy="189439"/>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1084">
                <a:extLst>
                  <a:ext uri="{FF2B5EF4-FFF2-40B4-BE49-F238E27FC236}">
                    <a16:creationId xmlns:a16="http://schemas.microsoft.com/office/drawing/2014/main" id="{BF070488-1023-45C3-A89B-7C62C3F3C393}"/>
                  </a:ext>
                </a:extLst>
              </p:cNvPr>
              <p:cNvSpPr>
                <a:spLocks/>
              </p:cNvSpPr>
              <p:nvPr/>
            </p:nvSpPr>
            <p:spPr bwMode="auto">
              <a:xfrm>
                <a:off x="3320187" y="4187094"/>
                <a:ext cx="189439" cy="184179"/>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1085">
                <a:extLst>
                  <a:ext uri="{FF2B5EF4-FFF2-40B4-BE49-F238E27FC236}">
                    <a16:creationId xmlns:a16="http://schemas.microsoft.com/office/drawing/2014/main" id="{8F6F567A-2CD2-4BE1-A3FD-5D692A1B2051}"/>
                  </a:ext>
                </a:extLst>
              </p:cNvPr>
              <p:cNvSpPr>
                <a:spLocks/>
              </p:cNvSpPr>
              <p:nvPr/>
            </p:nvSpPr>
            <p:spPr bwMode="auto">
              <a:xfrm>
                <a:off x="3320187" y="4539660"/>
                <a:ext cx="189439" cy="184179"/>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D2B8C70-84D7-4C75-9DEC-A4AA858DE109}"/>
              </a:ext>
            </a:extLst>
          </p:cNvPr>
          <p:cNvGrpSpPr/>
          <p:nvPr/>
        </p:nvGrpSpPr>
        <p:grpSpPr>
          <a:xfrm>
            <a:off x="64045" y="4863483"/>
            <a:ext cx="3021981" cy="899647"/>
            <a:chOff x="64045" y="4863483"/>
            <a:chExt cx="3021981" cy="899647"/>
          </a:xfrm>
        </p:grpSpPr>
        <p:sp>
          <p:nvSpPr>
            <p:cNvPr id="56" name="Rectangle 55">
              <a:extLst>
                <a:ext uri="{FF2B5EF4-FFF2-40B4-BE49-F238E27FC236}">
                  <a16:creationId xmlns:a16="http://schemas.microsoft.com/office/drawing/2014/main" id="{66F53B2D-E90D-4728-85C9-069A1D2CB81F}"/>
                </a:ext>
              </a:extLst>
            </p:cNvPr>
            <p:cNvSpPr/>
            <p:nvPr/>
          </p:nvSpPr>
          <p:spPr>
            <a:xfrm>
              <a:off x="64045" y="4863483"/>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a:t>
              </a:r>
              <a:r>
                <a:rPr kumimoji="0" lang="en-US" sz="1600" b="0" i="0" u="none" strike="noStrike" kern="1200" cap="none" spc="0" normalizeH="0" baseline="0" noProof="0" err="1">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contracts</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 expiry</a:t>
              </a:r>
            </a:p>
          </p:txBody>
        </p:sp>
        <p:grpSp>
          <p:nvGrpSpPr>
            <p:cNvPr id="129" name="Group 186">
              <a:extLst>
                <a:ext uri="{FF2B5EF4-FFF2-40B4-BE49-F238E27FC236}">
                  <a16:creationId xmlns:a16="http://schemas.microsoft.com/office/drawing/2014/main" id="{4DFF196D-AB4E-4A3A-BD86-1C48F509E2AE}"/>
                </a:ext>
              </a:extLst>
            </p:cNvPr>
            <p:cNvGrpSpPr>
              <a:grpSpLocks noChangeAspect="1"/>
            </p:cNvGrpSpPr>
            <p:nvPr/>
          </p:nvGrpSpPr>
          <p:grpSpPr bwMode="auto">
            <a:xfrm>
              <a:off x="2679626" y="5356730"/>
              <a:ext cx="406400" cy="406400"/>
              <a:chOff x="1538" y="2728"/>
              <a:chExt cx="256" cy="256"/>
            </a:xfrm>
          </p:grpSpPr>
          <p:sp>
            <p:nvSpPr>
              <p:cNvPr id="130" name="AutoShape 185">
                <a:extLst>
                  <a:ext uri="{FF2B5EF4-FFF2-40B4-BE49-F238E27FC236}">
                    <a16:creationId xmlns:a16="http://schemas.microsoft.com/office/drawing/2014/main" id="{7A3E1AEC-4029-4C35-AD85-E6076E04B7DB}"/>
                  </a:ext>
                </a:extLst>
              </p:cNvPr>
              <p:cNvSpPr>
                <a:spLocks noChangeAspect="1" noChangeArrowheads="1" noTextEdit="1"/>
              </p:cNvSpPr>
              <p:nvPr/>
            </p:nvSpPr>
            <p:spPr bwMode="auto">
              <a:xfrm>
                <a:off x="1538"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7">
                <a:extLst>
                  <a:ext uri="{FF2B5EF4-FFF2-40B4-BE49-F238E27FC236}">
                    <a16:creationId xmlns:a16="http://schemas.microsoft.com/office/drawing/2014/main" id="{0A0C085A-6488-4167-BDCA-73E81A77625B}"/>
                  </a:ext>
                </a:extLst>
              </p:cNvPr>
              <p:cNvSpPr>
                <a:spLocks/>
              </p:cNvSpPr>
              <p:nvPr/>
            </p:nvSpPr>
            <p:spPr bwMode="auto">
              <a:xfrm>
                <a:off x="1686" y="2890"/>
                <a:ext cx="50" cy="50"/>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88">
                <a:extLst>
                  <a:ext uri="{FF2B5EF4-FFF2-40B4-BE49-F238E27FC236}">
                    <a16:creationId xmlns:a16="http://schemas.microsoft.com/office/drawing/2014/main" id="{B6553361-2D39-4D85-A8B4-5ECCE3C3A04B}"/>
                  </a:ext>
                </a:extLst>
              </p:cNvPr>
              <p:cNvSpPr>
                <a:spLocks noEditPoints="1"/>
              </p:cNvSpPr>
              <p:nvPr/>
            </p:nvSpPr>
            <p:spPr bwMode="auto">
              <a:xfrm>
                <a:off x="1554" y="2726"/>
                <a:ext cx="232" cy="263"/>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chemeClr val="tx1">
                  <a:lumMod val="90000"/>
                  <a:lumOff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189">
                <a:extLst>
                  <a:ext uri="{FF2B5EF4-FFF2-40B4-BE49-F238E27FC236}">
                    <a16:creationId xmlns:a16="http://schemas.microsoft.com/office/drawing/2014/main" id="{C5CA4300-4D3B-42D7-B020-7EFABCFE8455}"/>
                  </a:ext>
                </a:extLst>
              </p:cNvPr>
              <p:cNvSpPr>
                <a:spLocks/>
              </p:cNvSpPr>
              <p:nvPr/>
            </p:nvSpPr>
            <p:spPr bwMode="auto">
              <a:xfrm>
                <a:off x="1588" y="2873"/>
                <a:ext cx="65" cy="17"/>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190">
                <a:extLst>
                  <a:ext uri="{FF2B5EF4-FFF2-40B4-BE49-F238E27FC236}">
                    <a16:creationId xmlns:a16="http://schemas.microsoft.com/office/drawing/2014/main" id="{AA6B25FF-C6B4-4110-B814-BDB1C77ABC0F}"/>
                  </a:ext>
                </a:extLst>
              </p:cNvPr>
              <p:cNvSpPr>
                <a:spLocks/>
              </p:cNvSpPr>
              <p:nvPr/>
            </p:nvSpPr>
            <p:spPr bwMode="auto">
              <a:xfrm>
                <a:off x="1588" y="2758"/>
                <a:ext cx="165" cy="17"/>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191">
                <a:extLst>
                  <a:ext uri="{FF2B5EF4-FFF2-40B4-BE49-F238E27FC236}">
                    <a16:creationId xmlns:a16="http://schemas.microsoft.com/office/drawing/2014/main" id="{6C69975A-0D36-421C-80F2-F6557589CD6D}"/>
                  </a:ext>
                </a:extLst>
              </p:cNvPr>
              <p:cNvSpPr>
                <a:spLocks noEditPoints="1"/>
              </p:cNvSpPr>
              <p:nvPr/>
            </p:nvSpPr>
            <p:spPr bwMode="auto">
              <a:xfrm>
                <a:off x="1670" y="2873"/>
                <a:ext cx="83" cy="83"/>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accent5"/>
              </a:solidFill>
              <a:ln w="0">
                <a:solidFill>
                  <a:schemeClr val="accent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F254684-4B68-4D40-8286-F5D0B8DEF23F}"/>
              </a:ext>
            </a:extLst>
          </p:cNvPr>
          <p:cNvGrpSpPr/>
          <p:nvPr/>
        </p:nvGrpSpPr>
        <p:grpSpPr>
          <a:xfrm>
            <a:off x="4139011" y="845323"/>
            <a:ext cx="2130333" cy="2245795"/>
            <a:chOff x="4139011" y="845323"/>
            <a:chExt cx="2130333" cy="2245795"/>
          </a:xfrm>
        </p:grpSpPr>
        <p:sp>
          <p:nvSpPr>
            <p:cNvPr id="59" name="Rectangle 58">
              <a:extLst>
                <a:ext uri="{FF2B5EF4-FFF2-40B4-BE49-F238E27FC236}">
                  <a16:creationId xmlns:a16="http://schemas.microsoft.com/office/drawing/2014/main" id="{E8C69040-AE27-4772-9C32-AB0EA9BB7982}"/>
                </a:ext>
              </a:extLst>
            </p:cNvPr>
            <p:cNvSpPr/>
            <p:nvPr/>
          </p:nvSpPr>
          <p:spPr>
            <a:xfrm>
              <a:off x="4139011" y="845323"/>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endParaRPr>
            </a:p>
          </p:txBody>
        </p:sp>
        <p:grpSp>
          <p:nvGrpSpPr>
            <p:cNvPr id="136" name="Group 197">
              <a:extLst>
                <a:ext uri="{FF2B5EF4-FFF2-40B4-BE49-F238E27FC236}">
                  <a16:creationId xmlns:a16="http://schemas.microsoft.com/office/drawing/2014/main" id="{5CD2592D-7570-4918-AE19-61B1B8DF518B}"/>
                </a:ext>
              </a:extLst>
            </p:cNvPr>
            <p:cNvGrpSpPr>
              <a:grpSpLocks noChangeAspect="1"/>
            </p:cNvGrpSpPr>
            <p:nvPr/>
          </p:nvGrpSpPr>
          <p:grpSpPr bwMode="auto">
            <a:xfrm>
              <a:off x="5284519" y="2557663"/>
              <a:ext cx="503029" cy="533455"/>
              <a:chOff x="2414" y="2716"/>
              <a:chExt cx="248" cy="263"/>
            </a:xfrm>
            <a:solidFill>
              <a:schemeClr val="tx1">
                <a:lumMod val="90000"/>
                <a:lumOff val="10000"/>
              </a:schemeClr>
            </a:solidFill>
          </p:grpSpPr>
          <p:sp>
            <p:nvSpPr>
              <p:cNvPr id="137" name="Freeform 198">
                <a:extLst>
                  <a:ext uri="{FF2B5EF4-FFF2-40B4-BE49-F238E27FC236}">
                    <a16:creationId xmlns:a16="http://schemas.microsoft.com/office/drawing/2014/main" id="{D3107DA6-D98B-4DFB-83EE-CBEF5F1875F6}"/>
                  </a:ext>
                </a:extLst>
              </p:cNvPr>
              <p:cNvSpPr>
                <a:spLocks/>
              </p:cNvSpPr>
              <p:nvPr/>
            </p:nvSpPr>
            <p:spPr bwMode="auto">
              <a:xfrm rot="10800000">
                <a:off x="2445" y="2784"/>
                <a:ext cx="47" cy="53"/>
              </a:xfrm>
              <a:custGeom>
                <a:avLst/>
                <a:gdLst>
                  <a:gd name="T0" fmla="*/ 46 w 77"/>
                  <a:gd name="T1" fmla="*/ 85 h 85"/>
                  <a:gd name="T2" fmla="*/ 46 w 77"/>
                  <a:gd name="T3" fmla="*/ 85 h 85"/>
                  <a:gd name="T4" fmla="*/ 46 w 77"/>
                  <a:gd name="T5" fmla="*/ 31 h 85"/>
                  <a:gd name="T6" fmla="*/ 65 w 77"/>
                  <a:gd name="T7" fmla="*/ 50 h 85"/>
                  <a:gd name="T8" fmla="*/ 77 w 77"/>
                  <a:gd name="T9" fmla="*/ 38 h 85"/>
                  <a:gd name="T10" fmla="*/ 38 w 77"/>
                  <a:gd name="T11" fmla="*/ 0 h 85"/>
                  <a:gd name="T12" fmla="*/ 0 w 77"/>
                  <a:gd name="T13" fmla="*/ 38 h 85"/>
                  <a:gd name="T14" fmla="*/ 12 w 77"/>
                  <a:gd name="T15" fmla="*/ 50 h 85"/>
                  <a:gd name="T16" fmla="*/ 30 w 77"/>
                  <a:gd name="T17" fmla="*/ 31 h 85"/>
                  <a:gd name="T18" fmla="*/ 30 w 77"/>
                  <a:gd name="T19" fmla="*/ 85 h 85"/>
                  <a:gd name="T20" fmla="*/ 46 w 7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85">
                    <a:moveTo>
                      <a:pt x="46" y="85"/>
                    </a:moveTo>
                    <a:lnTo>
                      <a:pt x="46" y="85"/>
                    </a:lnTo>
                    <a:lnTo>
                      <a:pt x="46" y="31"/>
                    </a:lnTo>
                    <a:lnTo>
                      <a:pt x="65" y="50"/>
                    </a:lnTo>
                    <a:lnTo>
                      <a:pt x="77" y="38"/>
                    </a:lnTo>
                    <a:lnTo>
                      <a:pt x="38" y="0"/>
                    </a:lnTo>
                    <a:lnTo>
                      <a:pt x="0" y="38"/>
                    </a:lnTo>
                    <a:lnTo>
                      <a:pt x="12" y="50"/>
                    </a:lnTo>
                    <a:lnTo>
                      <a:pt x="30" y="31"/>
                    </a:lnTo>
                    <a:lnTo>
                      <a:pt x="30" y="85"/>
                    </a:lnTo>
                    <a:lnTo>
                      <a:pt x="46" y="8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199">
                <a:extLst>
                  <a:ext uri="{FF2B5EF4-FFF2-40B4-BE49-F238E27FC236}">
                    <a16:creationId xmlns:a16="http://schemas.microsoft.com/office/drawing/2014/main" id="{6C964708-140F-47F9-9121-BAE6AB51FE2D}"/>
                  </a:ext>
                </a:extLst>
              </p:cNvPr>
              <p:cNvSpPr>
                <a:spLocks/>
              </p:cNvSpPr>
              <p:nvPr/>
            </p:nvSpPr>
            <p:spPr bwMode="auto">
              <a:xfrm>
                <a:off x="2414" y="2716"/>
                <a:ext cx="141" cy="88"/>
              </a:xfrm>
              <a:custGeom>
                <a:avLst/>
                <a:gdLst>
                  <a:gd name="T0" fmla="*/ 4 w 227"/>
                  <a:gd name="T1" fmla="*/ 107 h 142"/>
                  <a:gd name="T2" fmla="*/ 4 w 227"/>
                  <a:gd name="T3" fmla="*/ 107 h 142"/>
                  <a:gd name="T4" fmla="*/ 16 w 227"/>
                  <a:gd name="T5" fmla="*/ 125 h 142"/>
                  <a:gd name="T6" fmla="*/ 34 w 227"/>
                  <a:gd name="T7" fmla="*/ 137 h 142"/>
                  <a:gd name="T8" fmla="*/ 36 w 227"/>
                  <a:gd name="T9" fmla="*/ 138 h 142"/>
                  <a:gd name="T10" fmla="*/ 87 w 227"/>
                  <a:gd name="T11" fmla="*/ 87 h 142"/>
                  <a:gd name="T12" fmla="*/ 142 w 227"/>
                  <a:gd name="T13" fmla="*/ 142 h 142"/>
                  <a:gd name="T14" fmla="*/ 185 w 227"/>
                  <a:gd name="T15" fmla="*/ 142 h 142"/>
                  <a:gd name="T16" fmla="*/ 201 w 227"/>
                  <a:gd name="T17" fmla="*/ 138 h 142"/>
                  <a:gd name="T18" fmla="*/ 215 w 227"/>
                  <a:gd name="T19" fmla="*/ 129 h 142"/>
                  <a:gd name="T20" fmla="*/ 224 w 227"/>
                  <a:gd name="T21" fmla="*/ 116 h 142"/>
                  <a:gd name="T22" fmla="*/ 227 w 227"/>
                  <a:gd name="T23" fmla="*/ 99 h 142"/>
                  <a:gd name="T24" fmla="*/ 224 w 227"/>
                  <a:gd name="T25" fmla="*/ 82 h 142"/>
                  <a:gd name="T26" fmla="*/ 215 w 227"/>
                  <a:gd name="T27" fmla="*/ 69 h 142"/>
                  <a:gd name="T28" fmla="*/ 201 w 227"/>
                  <a:gd name="T29" fmla="*/ 60 h 142"/>
                  <a:gd name="T30" fmla="*/ 184 w 227"/>
                  <a:gd name="T31" fmla="*/ 56 h 142"/>
                  <a:gd name="T32" fmla="*/ 177 w 227"/>
                  <a:gd name="T33" fmla="*/ 34 h 142"/>
                  <a:gd name="T34" fmla="*/ 163 w 227"/>
                  <a:gd name="T35" fmla="*/ 16 h 142"/>
                  <a:gd name="T36" fmla="*/ 144 w 227"/>
                  <a:gd name="T37" fmla="*/ 4 h 142"/>
                  <a:gd name="T38" fmla="*/ 121 w 227"/>
                  <a:gd name="T39" fmla="*/ 0 h 142"/>
                  <a:gd name="T40" fmla="*/ 105 w 227"/>
                  <a:gd name="T41" fmla="*/ 2 h 142"/>
                  <a:gd name="T42" fmla="*/ 90 w 227"/>
                  <a:gd name="T43" fmla="*/ 7 h 142"/>
                  <a:gd name="T44" fmla="*/ 77 w 227"/>
                  <a:gd name="T45" fmla="*/ 17 h 142"/>
                  <a:gd name="T46" fmla="*/ 67 w 227"/>
                  <a:gd name="T47" fmla="*/ 29 h 142"/>
                  <a:gd name="T48" fmla="*/ 57 w 227"/>
                  <a:gd name="T49" fmla="*/ 28 h 142"/>
                  <a:gd name="T50" fmla="*/ 34 w 227"/>
                  <a:gd name="T51" fmla="*/ 32 h 142"/>
                  <a:gd name="T52" fmla="*/ 16 w 227"/>
                  <a:gd name="T53" fmla="*/ 45 h 142"/>
                  <a:gd name="T54" fmla="*/ 4 w 227"/>
                  <a:gd name="T55" fmla="*/ 63 h 142"/>
                  <a:gd name="T56" fmla="*/ 0 w 227"/>
                  <a:gd name="T57" fmla="*/ 85 h 142"/>
                  <a:gd name="T58" fmla="*/ 4 w 227"/>
                  <a:gd name="T59" fmla="*/ 10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142">
                    <a:moveTo>
                      <a:pt x="4" y="107"/>
                    </a:moveTo>
                    <a:lnTo>
                      <a:pt x="4" y="107"/>
                    </a:lnTo>
                    <a:cubicBezTo>
                      <a:pt x="7" y="114"/>
                      <a:pt x="11" y="120"/>
                      <a:pt x="16" y="125"/>
                    </a:cubicBezTo>
                    <a:cubicBezTo>
                      <a:pt x="21" y="130"/>
                      <a:pt x="27" y="134"/>
                      <a:pt x="34" y="137"/>
                    </a:cubicBezTo>
                    <a:cubicBezTo>
                      <a:pt x="35" y="137"/>
                      <a:pt x="35" y="138"/>
                      <a:pt x="36" y="138"/>
                    </a:cubicBezTo>
                    <a:lnTo>
                      <a:pt x="87" y="87"/>
                    </a:lnTo>
                    <a:lnTo>
                      <a:pt x="142" y="142"/>
                    </a:lnTo>
                    <a:lnTo>
                      <a:pt x="185" y="142"/>
                    </a:lnTo>
                    <a:cubicBezTo>
                      <a:pt x="190" y="142"/>
                      <a:pt x="196" y="141"/>
                      <a:pt x="201" y="138"/>
                    </a:cubicBezTo>
                    <a:cubicBezTo>
                      <a:pt x="206" y="136"/>
                      <a:pt x="211" y="133"/>
                      <a:pt x="215" y="129"/>
                    </a:cubicBezTo>
                    <a:cubicBezTo>
                      <a:pt x="219" y="125"/>
                      <a:pt x="222" y="121"/>
                      <a:pt x="224" y="116"/>
                    </a:cubicBezTo>
                    <a:cubicBezTo>
                      <a:pt x="226" y="111"/>
                      <a:pt x="227" y="105"/>
                      <a:pt x="227" y="99"/>
                    </a:cubicBezTo>
                    <a:cubicBezTo>
                      <a:pt x="227" y="93"/>
                      <a:pt x="226" y="87"/>
                      <a:pt x="224" y="82"/>
                    </a:cubicBezTo>
                    <a:cubicBezTo>
                      <a:pt x="222" y="77"/>
                      <a:pt x="218" y="73"/>
                      <a:pt x="215" y="69"/>
                    </a:cubicBezTo>
                    <a:cubicBezTo>
                      <a:pt x="211" y="65"/>
                      <a:pt x="206" y="62"/>
                      <a:pt x="201" y="60"/>
                    </a:cubicBezTo>
                    <a:cubicBezTo>
                      <a:pt x="196" y="57"/>
                      <a:pt x="190" y="56"/>
                      <a:pt x="184" y="56"/>
                    </a:cubicBezTo>
                    <a:cubicBezTo>
                      <a:pt x="183" y="48"/>
                      <a:pt x="181" y="41"/>
                      <a:pt x="177" y="34"/>
                    </a:cubicBezTo>
                    <a:cubicBezTo>
                      <a:pt x="173" y="27"/>
                      <a:pt x="169" y="21"/>
                      <a:pt x="163" y="16"/>
                    </a:cubicBezTo>
                    <a:cubicBezTo>
                      <a:pt x="158" y="11"/>
                      <a:pt x="151" y="7"/>
                      <a:pt x="144" y="4"/>
                    </a:cubicBezTo>
                    <a:cubicBezTo>
                      <a:pt x="137" y="2"/>
                      <a:pt x="129" y="0"/>
                      <a:pt x="121" y="0"/>
                    </a:cubicBezTo>
                    <a:cubicBezTo>
                      <a:pt x="115" y="0"/>
                      <a:pt x="110" y="1"/>
                      <a:pt x="105" y="2"/>
                    </a:cubicBezTo>
                    <a:cubicBezTo>
                      <a:pt x="99" y="4"/>
                      <a:pt x="94" y="5"/>
                      <a:pt x="90" y="7"/>
                    </a:cubicBezTo>
                    <a:cubicBezTo>
                      <a:pt x="85" y="10"/>
                      <a:pt x="81" y="13"/>
                      <a:pt x="77" y="17"/>
                    </a:cubicBezTo>
                    <a:cubicBezTo>
                      <a:pt x="73" y="20"/>
                      <a:pt x="70" y="24"/>
                      <a:pt x="67" y="29"/>
                    </a:cubicBezTo>
                    <a:cubicBezTo>
                      <a:pt x="63" y="28"/>
                      <a:pt x="60" y="28"/>
                      <a:pt x="57" y="28"/>
                    </a:cubicBezTo>
                    <a:cubicBezTo>
                      <a:pt x="49" y="28"/>
                      <a:pt x="41" y="29"/>
                      <a:pt x="34" y="32"/>
                    </a:cubicBezTo>
                    <a:cubicBezTo>
                      <a:pt x="27" y="35"/>
                      <a:pt x="21" y="39"/>
                      <a:pt x="16" y="45"/>
                    </a:cubicBezTo>
                    <a:cubicBezTo>
                      <a:pt x="11" y="50"/>
                      <a:pt x="7" y="56"/>
                      <a:pt x="4" y="63"/>
                    </a:cubicBezTo>
                    <a:cubicBezTo>
                      <a:pt x="1" y="70"/>
                      <a:pt x="0" y="77"/>
                      <a:pt x="0" y="85"/>
                    </a:cubicBezTo>
                    <a:cubicBezTo>
                      <a:pt x="0" y="93"/>
                      <a:pt x="1" y="100"/>
                      <a:pt x="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200">
                <a:extLst>
                  <a:ext uri="{FF2B5EF4-FFF2-40B4-BE49-F238E27FC236}">
                    <a16:creationId xmlns:a16="http://schemas.microsoft.com/office/drawing/2014/main" id="{6720566E-4C5A-40FB-85B9-8EBF82B5B78D}"/>
                  </a:ext>
                </a:extLst>
              </p:cNvPr>
              <p:cNvSpPr>
                <a:spLocks noEditPoints="1"/>
              </p:cNvSpPr>
              <p:nvPr/>
            </p:nvSpPr>
            <p:spPr bwMode="auto">
              <a:xfrm>
                <a:off x="2453" y="2918"/>
                <a:ext cx="30" cy="56"/>
              </a:xfrm>
              <a:custGeom>
                <a:avLst/>
                <a:gdLst>
                  <a:gd name="T0" fmla="*/ 18 w 49"/>
                  <a:gd name="T1" fmla="*/ 59 h 91"/>
                  <a:gd name="T2" fmla="*/ 18 w 49"/>
                  <a:gd name="T3" fmla="*/ 59 h 91"/>
                  <a:gd name="T4" fmla="*/ 31 w 49"/>
                  <a:gd name="T5" fmla="*/ 59 h 91"/>
                  <a:gd name="T6" fmla="*/ 31 w 49"/>
                  <a:gd name="T7" fmla="*/ 72 h 91"/>
                  <a:gd name="T8" fmla="*/ 18 w 49"/>
                  <a:gd name="T9" fmla="*/ 72 h 91"/>
                  <a:gd name="T10" fmla="*/ 18 w 49"/>
                  <a:gd name="T11" fmla="*/ 59 h 91"/>
                  <a:gd name="T12" fmla="*/ 49 w 49"/>
                  <a:gd name="T13" fmla="*/ 0 h 91"/>
                  <a:gd name="T14" fmla="*/ 49 w 49"/>
                  <a:gd name="T15" fmla="*/ 0 h 91"/>
                  <a:gd name="T16" fmla="*/ 0 w 49"/>
                  <a:gd name="T17" fmla="*/ 0 h 91"/>
                  <a:gd name="T18" fmla="*/ 0 w 49"/>
                  <a:gd name="T19" fmla="*/ 91 h 91"/>
                  <a:gd name="T20" fmla="*/ 49 w 49"/>
                  <a:gd name="T21" fmla="*/ 91 h 91"/>
                  <a:gd name="T22" fmla="*/ 49 w 49"/>
                  <a:gd name="T2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91">
                    <a:moveTo>
                      <a:pt x="18" y="59"/>
                    </a:moveTo>
                    <a:lnTo>
                      <a:pt x="18" y="59"/>
                    </a:lnTo>
                    <a:lnTo>
                      <a:pt x="31" y="59"/>
                    </a:lnTo>
                    <a:lnTo>
                      <a:pt x="31" y="72"/>
                    </a:lnTo>
                    <a:lnTo>
                      <a:pt x="18" y="72"/>
                    </a:lnTo>
                    <a:lnTo>
                      <a:pt x="18" y="59"/>
                    </a:lnTo>
                    <a:close/>
                    <a:moveTo>
                      <a:pt x="49" y="0"/>
                    </a:moveTo>
                    <a:lnTo>
                      <a:pt x="49" y="0"/>
                    </a:lnTo>
                    <a:lnTo>
                      <a:pt x="0" y="0"/>
                    </a:lnTo>
                    <a:lnTo>
                      <a:pt x="0" y="91"/>
                    </a:lnTo>
                    <a:lnTo>
                      <a:pt x="49" y="91"/>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201">
                <a:extLst>
                  <a:ext uri="{FF2B5EF4-FFF2-40B4-BE49-F238E27FC236}">
                    <a16:creationId xmlns:a16="http://schemas.microsoft.com/office/drawing/2014/main" id="{867CC211-F0B4-4B0B-B6BA-C8410CDE44E1}"/>
                  </a:ext>
                </a:extLst>
              </p:cNvPr>
              <p:cNvSpPr>
                <a:spLocks/>
              </p:cNvSpPr>
              <p:nvPr/>
            </p:nvSpPr>
            <p:spPr bwMode="auto">
              <a:xfrm>
                <a:off x="2422" y="2838"/>
                <a:ext cx="187" cy="141"/>
              </a:xfrm>
              <a:custGeom>
                <a:avLst/>
                <a:gdLst>
                  <a:gd name="T0" fmla="*/ 190 w 301"/>
                  <a:gd name="T1" fmla="*/ 174 h 227"/>
                  <a:gd name="T2" fmla="*/ 190 w 301"/>
                  <a:gd name="T3" fmla="*/ 174 h 227"/>
                  <a:gd name="T4" fmla="*/ 190 w 301"/>
                  <a:gd name="T5" fmla="*/ 109 h 227"/>
                  <a:gd name="T6" fmla="*/ 192 w 301"/>
                  <a:gd name="T7" fmla="*/ 100 h 227"/>
                  <a:gd name="T8" fmla="*/ 197 w 301"/>
                  <a:gd name="T9" fmla="*/ 93 h 227"/>
                  <a:gd name="T10" fmla="*/ 205 w 301"/>
                  <a:gd name="T11" fmla="*/ 89 h 227"/>
                  <a:gd name="T12" fmla="*/ 213 w 301"/>
                  <a:gd name="T13" fmla="*/ 87 h 227"/>
                  <a:gd name="T14" fmla="*/ 301 w 301"/>
                  <a:gd name="T15" fmla="*/ 87 h 227"/>
                  <a:gd name="T16" fmla="*/ 301 w 301"/>
                  <a:gd name="T17" fmla="*/ 0 h 227"/>
                  <a:gd name="T18" fmla="*/ 99 w 301"/>
                  <a:gd name="T19" fmla="*/ 0 h 227"/>
                  <a:gd name="T20" fmla="*/ 99 w 301"/>
                  <a:gd name="T21" fmla="*/ 13 h 227"/>
                  <a:gd name="T22" fmla="*/ 50 w 301"/>
                  <a:gd name="T23" fmla="*/ 13 h 227"/>
                  <a:gd name="T24" fmla="*/ 50 w 301"/>
                  <a:gd name="T25" fmla="*/ 0 h 227"/>
                  <a:gd name="T26" fmla="*/ 0 w 301"/>
                  <a:gd name="T27" fmla="*/ 0 h 227"/>
                  <a:gd name="T28" fmla="*/ 0 w 301"/>
                  <a:gd name="T29" fmla="*/ 174 h 227"/>
                  <a:gd name="T30" fmla="*/ 34 w 301"/>
                  <a:gd name="T31" fmla="*/ 174 h 227"/>
                  <a:gd name="T32" fmla="*/ 34 w 301"/>
                  <a:gd name="T33" fmla="*/ 127 h 227"/>
                  <a:gd name="T34" fmla="*/ 35 w 301"/>
                  <a:gd name="T35" fmla="*/ 122 h 227"/>
                  <a:gd name="T36" fmla="*/ 38 w 301"/>
                  <a:gd name="T37" fmla="*/ 118 h 227"/>
                  <a:gd name="T38" fmla="*/ 43 w 301"/>
                  <a:gd name="T39" fmla="*/ 115 h 227"/>
                  <a:gd name="T40" fmla="*/ 48 w 301"/>
                  <a:gd name="T41" fmla="*/ 113 h 227"/>
                  <a:gd name="T42" fmla="*/ 99 w 301"/>
                  <a:gd name="T43" fmla="*/ 113 h 227"/>
                  <a:gd name="T44" fmla="*/ 105 w 301"/>
                  <a:gd name="T45" fmla="*/ 115 h 227"/>
                  <a:gd name="T46" fmla="*/ 109 w 301"/>
                  <a:gd name="T47" fmla="*/ 118 h 227"/>
                  <a:gd name="T48" fmla="*/ 112 w 301"/>
                  <a:gd name="T49" fmla="*/ 122 h 227"/>
                  <a:gd name="T50" fmla="*/ 113 w 301"/>
                  <a:gd name="T51" fmla="*/ 127 h 227"/>
                  <a:gd name="T52" fmla="*/ 113 w 301"/>
                  <a:gd name="T53" fmla="*/ 174 h 227"/>
                  <a:gd name="T54" fmla="*/ 132 w 301"/>
                  <a:gd name="T55" fmla="*/ 174 h 227"/>
                  <a:gd name="T56" fmla="*/ 132 w 301"/>
                  <a:gd name="T57" fmla="*/ 200 h 227"/>
                  <a:gd name="T58" fmla="*/ 113 w 301"/>
                  <a:gd name="T59" fmla="*/ 200 h 227"/>
                  <a:gd name="T60" fmla="*/ 113 w 301"/>
                  <a:gd name="T61" fmla="*/ 220 h 227"/>
                  <a:gd name="T62" fmla="*/ 112 w 301"/>
                  <a:gd name="T63" fmla="*/ 226 h 227"/>
                  <a:gd name="T64" fmla="*/ 111 w 301"/>
                  <a:gd name="T65" fmla="*/ 227 h 227"/>
                  <a:gd name="T66" fmla="*/ 197 w 301"/>
                  <a:gd name="T67" fmla="*/ 227 h 227"/>
                  <a:gd name="T68" fmla="*/ 192 w 301"/>
                  <a:gd name="T69" fmla="*/ 221 h 227"/>
                  <a:gd name="T70" fmla="*/ 190 w 301"/>
                  <a:gd name="T71" fmla="*/ 213 h 227"/>
                  <a:gd name="T72" fmla="*/ 190 w 301"/>
                  <a:gd name="T73" fmla="*/ 200 h 227"/>
                  <a:gd name="T74" fmla="*/ 159 w 301"/>
                  <a:gd name="T75" fmla="*/ 200 h 227"/>
                  <a:gd name="T76" fmla="*/ 159 w 301"/>
                  <a:gd name="T77" fmla="*/ 174 h 227"/>
                  <a:gd name="T78" fmla="*/ 190 w 301"/>
                  <a:gd name="T79" fmla="*/ 17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1" h="227">
                    <a:moveTo>
                      <a:pt x="190" y="174"/>
                    </a:moveTo>
                    <a:lnTo>
                      <a:pt x="190" y="174"/>
                    </a:lnTo>
                    <a:lnTo>
                      <a:pt x="190" y="109"/>
                    </a:lnTo>
                    <a:cubicBezTo>
                      <a:pt x="190" y="106"/>
                      <a:pt x="191" y="103"/>
                      <a:pt x="192" y="100"/>
                    </a:cubicBezTo>
                    <a:cubicBezTo>
                      <a:pt x="194" y="97"/>
                      <a:pt x="195" y="95"/>
                      <a:pt x="197" y="93"/>
                    </a:cubicBezTo>
                    <a:cubicBezTo>
                      <a:pt x="200" y="91"/>
                      <a:pt x="202" y="90"/>
                      <a:pt x="205" y="89"/>
                    </a:cubicBezTo>
                    <a:cubicBezTo>
                      <a:pt x="207" y="88"/>
                      <a:pt x="210" y="87"/>
                      <a:pt x="213" y="87"/>
                    </a:cubicBezTo>
                    <a:lnTo>
                      <a:pt x="301" y="87"/>
                    </a:lnTo>
                    <a:lnTo>
                      <a:pt x="301" y="0"/>
                    </a:lnTo>
                    <a:lnTo>
                      <a:pt x="99" y="0"/>
                    </a:lnTo>
                    <a:lnTo>
                      <a:pt x="99" y="13"/>
                    </a:lnTo>
                    <a:lnTo>
                      <a:pt x="50" y="13"/>
                    </a:lnTo>
                    <a:lnTo>
                      <a:pt x="50" y="0"/>
                    </a:lnTo>
                    <a:lnTo>
                      <a:pt x="0" y="0"/>
                    </a:lnTo>
                    <a:lnTo>
                      <a:pt x="0" y="174"/>
                    </a:lnTo>
                    <a:lnTo>
                      <a:pt x="34" y="174"/>
                    </a:lnTo>
                    <a:lnTo>
                      <a:pt x="34" y="127"/>
                    </a:lnTo>
                    <a:cubicBezTo>
                      <a:pt x="34" y="126"/>
                      <a:pt x="35" y="124"/>
                      <a:pt x="35" y="122"/>
                    </a:cubicBezTo>
                    <a:cubicBezTo>
                      <a:pt x="36" y="120"/>
                      <a:pt x="37" y="119"/>
                      <a:pt x="38" y="118"/>
                    </a:cubicBezTo>
                    <a:cubicBezTo>
                      <a:pt x="39" y="116"/>
                      <a:pt x="41" y="115"/>
                      <a:pt x="43" y="115"/>
                    </a:cubicBezTo>
                    <a:cubicBezTo>
                      <a:pt x="44" y="114"/>
                      <a:pt x="46" y="113"/>
                      <a:pt x="48" y="113"/>
                    </a:cubicBezTo>
                    <a:lnTo>
                      <a:pt x="99" y="113"/>
                    </a:lnTo>
                    <a:cubicBezTo>
                      <a:pt x="101" y="113"/>
                      <a:pt x="103" y="114"/>
                      <a:pt x="105" y="115"/>
                    </a:cubicBezTo>
                    <a:cubicBezTo>
                      <a:pt x="106" y="115"/>
                      <a:pt x="108" y="116"/>
                      <a:pt x="109" y="118"/>
                    </a:cubicBezTo>
                    <a:cubicBezTo>
                      <a:pt x="110" y="119"/>
                      <a:pt x="111" y="120"/>
                      <a:pt x="112" y="122"/>
                    </a:cubicBezTo>
                    <a:cubicBezTo>
                      <a:pt x="113" y="124"/>
                      <a:pt x="113" y="126"/>
                      <a:pt x="113" y="127"/>
                    </a:cubicBezTo>
                    <a:lnTo>
                      <a:pt x="113" y="174"/>
                    </a:lnTo>
                    <a:lnTo>
                      <a:pt x="132" y="174"/>
                    </a:lnTo>
                    <a:lnTo>
                      <a:pt x="132" y="200"/>
                    </a:lnTo>
                    <a:lnTo>
                      <a:pt x="113" y="200"/>
                    </a:lnTo>
                    <a:lnTo>
                      <a:pt x="113" y="220"/>
                    </a:lnTo>
                    <a:cubicBezTo>
                      <a:pt x="113" y="222"/>
                      <a:pt x="113" y="224"/>
                      <a:pt x="112" y="226"/>
                    </a:cubicBezTo>
                    <a:cubicBezTo>
                      <a:pt x="112" y="226"/>
                      <a:pt x="111" y="226"/>
                      <a:pt x="111" y="227"/>
                    </a:cubicBezTo>
                    <a:lnTo>
                      <a:pt x="197" y="227"/>
                    </a:lnTo>
                    <a:cubicBezTo>
                      <a:pt x="195" y="225"/>
                      <a:pt x="193" y="223"/>
                      <a:pt x="192" y="221"/>
                    </a:cubicBezTo>
                    <a:cubicBezTo>
                      <a:pt x="191" y="218"/>
                      <a:pt x="190" y="216"/>
                      <a:pt x="190" y="213"/>
                    </a:cubicBezTo>
                    <a:lnTo>
                      <a:pt x="190" y="200"/>
                    </a:lnTo>
                    <a:lnTo>
                      <a:pt x="159" y="200"/>
                    </a:lnTo>
                    <a:lnTo>
                      <a:pt x="159" y="174"/>
                    </a:lnTo>
                    <a:lnTo>
                      <a:pt x="190" y="17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1" name="Freeform 202">
                <a:extLst>
                  <a:ext uri="{FF2B5EF4-FFF2-40B4-BE49-F238E27FC236}">
                    <a16:creationId xmlns:a16="http://schemas.microsoft.com/office/drawing/2014/main" id="{8DB7728B-695E-46BC-BF2B-9D51C2CA5CAF}"/>
                  </a:ext>
                </a:extLst>
              </p:cNvPr>
              <p:cNvSpPr>
                <a:spLocks noEditPoints="1"/>
              </p:cNvSpPr>
              <p:nvPr/>
            </p:nvSpPr>
            <p:spPr bwMode="auto">
              <a:xfrm>
                <a:off x="2549" y="2902"/>
                <a:ext cx="113" cy="72"/>
              </a:xfrm>
              <a:custGeom>
                <a:avLst/>
                <a:gdLst>
                  <a:gd name="T0" fmla="*/ 76 w 182"/>
                  <a:gd name="T1" fmla="*/ 84 h 117"/>
                  <a:gd name="T2" fmla="*/ 76 w 182"/>
                  <a:gd name="T3" fmla="*/ 84 h 117"/>
                  <a:gd name="T4" fmla="*/ 106 w 182"/>
                  <a:gd name="T5" fmla="*/ 84 h 117"/>
                  <a:gd name="T6" fmla="*/ 106 w 182"/>
                  <a:gd name="T7" fmla="*/ 104 h 117"/>
                  <a:gd name="T8" fmla="*/ 76 w 182"/>
                  <a:gd name="T9" fmla="*/ 104 h 117"/>
                  <a:gd name="T10" fmla="*/ 76 w 182"/>
                  <a:gd name="T11" fmla="*/ 84 h 117"/>
                  <a:gd name="T12" fmla="*/ 2 w 182"/>
                  <a:gd name="T13" fmla="*/ 115 h 117"/>
                  <a:gd name="T14" fmla="*/ 2 w 182"/>
                  <a:gd name="T15" fmla="*/ 115 h 117"/>
                  <a:gd name="T16" fmla="*/ 5 w 182"/>
                  <a:gd name="T17" fmla="*/ 116 h 117"/>
                  <a:gd name="T18" fmla="*/ 8 w 182"/>
                  <a:gd name="T19" fmla="*/ 117 h 117"/>
                  <a:gd name="T20" fmla="*/ 174 w 182"/>
                  <a:gd name="T21" fmla="*/ 117 h 117"/>
                  <a:gd name="T22" fmla="*/ 177 w 182"/>
                  <a:gd name="T23" fmla="*/ 116 h 117"/>
                  <a:gd name="T24" fmla="*/ 180 w 182"/>
                  <a:gd name="T25" fmla="*/ 115 h 117"/>
                  <a:gd name="T26" fmla="*/ 182 w 182"/>
                  <a:gd name="T27" fmla="*/ 113 h 117"/>
                  <a:gd name="T28" fmla="*/ 182 w 182"/>
                  <a:gd name="T29" fmla="*/ 111 h 117"/>
                  <a:gd name="T30" fmla="*/ 182 w 182"/>
                  <a:gd name="T31" fmla="*/ 7 h 117"/>
                  <a:gd name="T32" fmla="*/ 182 w 182"/>
                  <a:gd name="T33" fmla="*/ 5 h 117"/>
                  <a:gd name="T34" fmla="*/ 180 w 182"/>
                  <a:gd name="T35" fmla="*/ 2 h 117"/>
                  <a:gd name="T36" fmla="*/ 177 w 182"/>
                  <a:gd name="T37" fmla="*/ 1 h 117"/>
                  <a:gd name="T38" fmla="*/ 174 w 182"/>
                  <a:gd name="T39" fmla="*/ 0 h 117"/>
                  <a:gd name="T40" fmla="*/ 8 w 182"/>
                  <a:gd name="T41" fmla="*/ 0 h 117"/>
                  <a:gd name="T42" fmla="*/ 5 w 182"/>
                  <a:gd name="T43" fmla="*/ 1 h 117"/>
                  <a:gd name="T44" fmla="*/ 2 w 182"/>
                  <a:gd name="T45" fmla="*/ 2 h 117"/>
                  <a:gd name="T46" fmla="*/ 1 w 182"/>
                  <a:gd name="T47" fmla="*/ 5 h 117"/>
                  <a:gd name="T48" fmla="*/ 0 w 182"/>
                  <a:gd name="T49" fmla="*/ 7 h 117"/>
                  <a:gd name="T50" fmla="*/ 0 w 182"/>
                  <a:gd name="T51" fmla="*/ 111 h 117"/>
                  <a:gd name="T52" fmla="*/ 1 w 182"/>
                  <a:gd name="T53" fmla="*/ 113 h 117"/>
                  <a:gd name="T54" fmla="*/ 2 w 182"/>
                  <a:gd name="T55" fmla="*/ 11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2" h="117">
                    <a:moveTo>
                      <a:pt x="76" y="84"/>
                    </a:moveTo>
                    <a:lnTo>
                      <a:pt x="76" y="84"/>
                    </a:lnTo>
                    <a:lnTo>
                      <a:pt x="106" y="84"/>
                    </a:lnTo>
                    <a:lnTo>
                      <a:pt x="106" y="104"/>
                    </a:lnTo>
                    <a:lnTo>
                      <a:pt x="76" y="104"/>
                    </a:lnTo>
                    <a:lnTo>
                      <a:pt x="76" y="84"/>
                    </a:lnTo>
                    <a:close/>
                    <a:moveTo>
                      <a:pt x="2" y="115"/>
                    </a:moveTo>
                    <a:lnTo>
                      <a:pt x="2" y="115"/>
                    </a:lnTo>
                    <a:cubicBezTo>
                      <a:pt x="3" y="115"/>
                      <a:pt x="4" y="116"/>
                      <a:pt x="5" y="116"/>
                    </a:cubicBezTo>
                    <a:cubicBezTo>
                      <a:pt x="6" y="117"/>
                      <a:pt x="7" y="117"/>
                      <a:pt x="8" y="117"/>
                    </a:cubicBezTo>
                    <a:lnTo>
                      <a:pt x="174" y="117"/>
                    </a:lnTo>
                    <a:cubicBezTo>
                      <a:pt x="175" y="117"/>
                      <a:pt x="176" y="117"/>
                      <a:pt x="177" y="116"/>
                    </a:cubicBezTo>
                    <a:cubicBezTo>
                      <a:pt x="178" y="116"/>
                      <a:pt x="179" y="115"/>
                      <a:pt x="180" y="115"/>
                    </a:cubicBezTo>
                    <a:cubicBezTo>
                      <a:pt x="181" y="114"/>
                      <a:pt x="181" y="113"/>
                      <a:pt x="182" y="113"/>
                    </a:cubicBezTo>
                    <a:cubicBezTo>
                      <a:pt x="182" y="112"/>
                      <a:pt x="182" y="111"/>
                      <a:pt x="182" y="111"/>
                    </a:cubicBezTo>
                    <a:lnTo>
                      <a:pt x="182" y="7"/>
                    </a:lnTo>
                    <a:cubicBezTo>
                      <a:pt x="182" y="6"/>
                      <a:pt x="182" y="5"/>
                      <a:pt x="182" y="5"/>
                    </a:cubicBezTo>
                    <a:cubicBezTo>
                      <a:pt x="181" y="4"/>
                      <a:pt x="181" y="3"/>
                      <a:pt x="180" y="2"/>
                    </a:cubicBezTo>
                    <a:cubicBezTo>
                      <a:pt x="179" y="2"/>
                      <a:pt x="178" y="1"/>
                      <a:pt x="177" y="1"/>
                    </a:cubicBezTo>
                    <a:cubicBezTo>
                      <a:pt x="176" y="1"/>
                      <a:pt x="175" y="0"/>
                      <a:pt x="174" y="0"/>
                    </a:cubicBezTo>
                    <a:lnTo>
                      <a:pt x="8" y="0"/>
                    </a:lnTo>
                    <a:cubicBezTo>
                      <a:pt x="7" y="0"/>
                      <a:pt x="6" y="1"/>
                      <a:pt x="5" y="1"/>
                    </a:cubicBezTo>
                    <a:cubicBezTo>
                      <a:pt x="4" y="1"/>
                      <a:pt x="3" y="2"/>
                      <a:pt x="2" y="2"/>
                    </a:cubicBezTo>
                    <a:cubicBezTo>
                      <a:pt x="2" y="3"/>
                      <a:pt x="1" y="4"/>
                      <a:pt x="1" y="5"/>
                    </a:cubicBezTo>
                    <a:cubicBezTo>
                      <a:pt x="1" y="5"/>
                      <a:pt x="0" y="6"/>
                      <a:pt x="0" y="7"/>
                    </a:cubicBezTo>
                    <a:lnTo>
                      <a:pt x="0" y="111"/>
                    </a:lnTo>
                    <a:cubicBezTo>
                      <a:pt x="0" y="111"/>
                      <a:pt x="1" y="112"/>
                      <a:pt x="1" y="113"/>
                    </a:cubicBezTo>
                    <a:cubicBezTo>
                      <a:pt x="1" y="113"/>
                      <a:pt x="2" y="114"/>
                      <a:pt x="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4A0D95FB-31E2-4461-A076-2CF46CC80849}"/>
              </a:ext>
            </a:extLst>
          </p:cNvPr>
          <p:cNvGrpSpPr/>
          <p:nvPr/>
        </p:nvGrpSpPr>
        <p:grpSpPr>
          <a:xfrm>
            <a:off x="913930" y="2940675"/>
            <a:ext cx="2687007" cy="1532860"/>
            <a:chOff x="913930" y="2940675"/>
            <a:chExt cx="2687007" cy="1532860"/>
          </a:xfrm>
        </p:grpSpPr>
        <p:sp>
          <p:nvSpPr>
            <p:cNvPr id="57" name="Rectangle 56">
              <a:extLst>
                <a:ext uri="{FF2B5EF4-FFF2-40B4-BE49-F238E27FC236}">
                  <a16:creationId xmlns:a16="http://schemas.microsoft.com/office/drawing/2014/main" id="{F2A90A9D-428F-40DB-ADFE-9392C11D3F45}"/>
                </a:ext>
              </a:extLst>
            </p:cNvPr>
            <p:cNvSpPr/>
            <p:nvPr/>
          </p:nvSpPr>
          <p:spPr>
            <a:xfrm>
              <a:off x="913930" y="2940675"/>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grpSp>
          <p:nvGrpSpPr>
            <p:cNvPr id="142" name="Group 255">
              <a:extLst>
                <a:ext uri="{FF2B5EF4-FFF2-40B4-BE49-F238E27FC236}">
                  <a16:creationId xmlns:a16="http://schemas.microsoft.com/office/drawing/2014/main" id="{64D8E7FB-637C-495F-8F5D-7F7706DBC363}"/>
                </a:ext>
              </a:extLst>
            </p:cNvPr>
            <p:cNvGrpSpPr>
              <a:grpSpLocks noChangeAspect="1"/>
            </p:cNvGrpSpPr>
            <p:nvPr/>
          </p:nvGrpSpPr>
          <p:grpSpPr bwMode="auto">
            <a:xfrm>
              <a:off x="3181837" y="4056022"/>
              <a:ext cx="419100" cy="417513"/>
              <a:chOff x="669" y="3358"/>
              <a:chExt cx="264" cy="263"/>
            </a:xfrm>
            <a:solidFill>
              <a:schemeClr val="tx1">
                <a:lumMod val="90000"/>
                <a:lumOff val="10000"/>
              </a:schemeClr>
            </a:solidFill>
          </p:grpSpPr>
          <p:sp>
            <p:nvSpPr>
              <p:cNvPr id="144" name="Freeform 256">
                <a:extLst>
                  <a:ext uri="{FF2B5EF4-FFF2-40B4-BE49-F238E27FC236}">
                    <a16:creationId xmlns:a16="http://schemas.microsoft.com/office/drawing/2014/main" id="{1E11E818-B70D-4365-ADA6-A8D39C556FDE}"/>
                  </a:ext>
                </a:extLst>
              </p:cNvPr>
              <p:cNvSpPr>
                <a:spLocks noEditPoints="1"/>
              </p:cNvSpPr>
              <p:nvPr/>
            </p:nvSpPr>
            <p:spPr bwMode="auto">
              <a:xfrm>
                <a:off x="670" y="3500"/>
                <a:ext cx="49" cy="92"/>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Freeform 257">
                <a:extLst>
                  <a:ext uri="{FF2B5EF4-FFF2-40B4-BE49-F238E27FC236}">
                    <a16:creationId xmlns:a16="http://schemas.microsoft.com/office/drawing/2014/main" id="{1CA19366-ABA1-4A06-A06A-140E7AB669FC}"/>
                  </a:ext>
                </a:extLst>
              </p:cNvPr>
              <p:cNvSpPr>
                <a:spLocks noEditPoints="1"/>
              </p:cNvSpPr>
              <p:nvPr/>
            </p:nvSpPr>
            <p:spPr bwMode="auto">
              <a:xfrm>
                <a:off x="813" y="3505"/>
                <a:ext cx="116" cy="83"/>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258">
                <a:extLst>
                  <a:ext uri="{FF2B5EF4-FFF2-40B4-BE49-F238E27FC236}">
                    <a16:creationId xmlns:a16="http://schemas.microsoft.com/office/drawing/2014/main" id="{5877E5EE-B3CC-4FDC-903F-82CE8BE01330}"/>
                  </a:ext>
                </a:extLst>
              </p:cNvPr>
              <p:cNvSpPr>
                <a:spLocks noEditPoints="1"/>
              </p:cNvSpPr>
              <p:nvPr/>
            </p:nvSpPr>
            <p:spPr bwMode="auto">
              <a:xfrm>
                <a:off x="831" y="3358"/>
                <a:ext cx="102" cy="101"/>
              </a:xfrm>
              <a:custGeom>
                <a:avLst/>
                <a:gdLst>
                  <a:gd name="T0" fmla="*/ 41 w 164"/>
                  <a:gd name="T1" fmla="*/ 77 h 163"/>
                  <a:gd name="T2" fmla="*/ 41 w 164"/>
                  <a:gd name="T3" fmla="*/ 77 h 163"/>
                  <a:gd name="T4" fmla="*/ 64 w 164"/>
                  <a:gd name="T5" fmla="*/ 100 h 163"/>
                  <a:gd name="T6" fmla="*/ 123 w 164"/>
                  <a:gd name="T7" fmla="*/ 40 h 163"/>
                  <a:gd name="T8" fmla="*/ 137 w 164"/>
                  <a:gd name="T9" fmla="*/ 55 h 163"/>
                  <a:gd name="T10" fmla="*/ 64 w 164"/>
                  <a:gd name="T11" fmla="*/ 128 h 163"/>
                  <a:gd name="T12" fmla="*/ 27 w 164"/>
                  <a:gd name="T13" fmla="*/ 91 h 163"/>
                  <a:gd name="T14" fmla="*/ 41 w 164"/>
                  <a:gd name="T15" fmla="*/ 77 h 163"/>
                  <a:gd name="T16" fmla="*/ 82 w 164"/>
                  <a:gd name="T17" fmla="*/ 163 h 163"/>
                  <a:gd name="T18" fmla="*/ 82 w 164"/>
                  <a:gd name="T19" fmla="*/ 163 h 163"/>
                  <a:gd name="T20" fmla="*/ 164 w 164"/>
                  <a:gd name="T21" fmla="*/ 81 h 163"/>
                  <a:gd name="T22" fmla="*/ 82 w 164"/>
                  <a:gd name="T23" fmla="*/ 0 h 163"/>
                  <a:gd name="T24" fmla="*/ 0 w 164"/>
                  <a:gd name="T25" fmla="*/ 81 h 163"/>
                  <a:gd name="T26" fmla="*/ 82 w 164"/>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63">
                    <a:moveTo>
                      <a:pt x="41" y="77"/>
                    </a:moveTo>
                    <a:lnTo>
                      <a:pt x="41" y="77"/>
                    </a:lnTo>
                    <a:lnTo>
                      <a:pt x="64" y="100"/>
                    </a:lnTo>
                    <a:lnTo>
                      <a:pt x="123" y="40"/>
                    </a:lnTo>
                    <a:lnTo>
                      <a:pt x="137" y="55"/>
                    </a:lnTo>
                    <a:lnTo>
                      <a:pt x="64" y="128"/>
                    </a:lnTo>
                    <a:lnTo>
                      <a:pt x="27" y="91"/>
                    </a:lnTo>
                    <a:lnTo>
                      <a:pt x="41" y="77"/>
                    </a:lnTo>
                    <a:close/>
                    <a:moveTo>
                      <a:pt x="82" y="163"/>
                    </a:moveTo>
                    <a:lnTo>
                      <a:pt x="82" y="163"/>
                    </a:lnTo>
                    <a:cubicBezTo>
                      <a:pt x="128" y="163"/>
                      <a:pt x="164" y="126"/>
                      <a:pt x="164" y="81"/>
                    </a:cubicBezTo>
                    <a:cubicBezTo>
                      <a:pt x="164" y="36"/>
                      <a:pt x="128" y="0"/>
                      <a:pt x="82" y="0"/>
                    </a:cubicBezTo>
                    <a:cubicBezTo>
                      <a:pt x="37" y="0"/>
                      <a:pt x="0" y="36"/>
                      <a:pt x="0" y="81"/>
                    </a:cubicBezTo>
                    <a:cubicBezTo>
                      <a:pt x="0" y="126"/>
                      <a:pt x="37" y="163"/>
                      <a:pt x="82" y="1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7" name="Freeform 259">
                <a:extLst>
                  <a:ext uri="{FF2B5EF4-FFF2-40B4-BE49-F238E27FC236}">
                    <a16:creationId xmlns:a16="http://schemas.microsoft.com/office/drawing/2014/main" id="{31B4DC70-A888-4C9A-8A15-655D5530F063}"/>
                  </a:ext>
                </a:extLst>
              </p:cNvPr>
              <p:cNvSpPr>
                <a:spLocks/>
              </p:cNvSpPr>
              <p:nvPr/>
            </p:nvSpPr>
            <p:spPr bwMode="auto">
              <a:xfrm>
                <a:off x="669" y="3422"/>
                <a:ext cx="250" cy="1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371798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5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50"/>
                                        <p:tgtEl>
                                          <p:spTgt spid="6"/>
                                        </p:tgtEl>
                                      </p:cBhvr>
                                    </p:animEffect>
                                  </p:childTnLst>
                                </p:cTn>
                              </p:par>
                              <p:par>
                                <p:cTn id="29" presetID="64" presetClass="path" presetSubtype="0" decel="100000" fill="hold" nodeType="withEffect">
                                  <p:stCondLst>
                                    <p:cond delay="0"/>
                                  </p:stCondLst>
                                  <p:childTnLst>
                                    <p:animMotion origin="layout" path="M 0.07864 0.09398 L 4.58333E-6 3.7037E-7 " pathEditMode="relative" rAng="0" ptsTypes="AA">
                                      <p:cBhvr>
                                        <p:cTn id="30" dur="750" fill="hold"/>
                                        <p:tgtEl>
                                          <p:spTgt spid="3"/>
                                        </p:tgtEl>
                                        <p:attrNameLst>
                                          <p:attrName>ppt_x</p:attrName>
                                          <p:attrName>ppt_y</p:attrName>
                                        </p:attrNameLst>
                                      </p:cBhvr>
                                      <p:rCtr x="-4271" y="-4630"/>
                                    </p:animMotion>
                                  </p:childTnLst>
                                </p:cTn>
                              </p:par>
                              <p:par>
                                <p:cTn id="31" presetID="64" presetClass="path" presetSubtype="0" decel="100000" fill="hold" nodeType="withEffect">
                                  <p:stCondLst>
                                    <p:cond delay="0"/>
                                  </p:stCondLst>
                                  <p:childTnLst>
                                    <p:animMotion origin="layout" path="M 0.02461 0.15439 L -1.45833E-6 -2.96296E-6 " pathEditMode="relative" rAng="0" ptsTypes="AA">
                                      <p:cBhvr>
                                        <p:cTn id="32" dur="750" fill="hold"/>
                                        <p:tgtEl>
                                          <p:spTgt spid="5"/>
                                        </p:tgtEl>
                                        <p:attrNameLst>
                                          <p:attrName>ppt_x</p:attrName>
                                          <p:attrName>ppt_y</p:attrName>
                                        </p:attrNameLst>
                                      </p:cBhvr>
                                      <p:rCtr x="-1276" y="-7662"/>
                                    </p:animMotion>
                                  </p:childTnLst>
                                </p:cTn>
                              </p:par>
                              <p:par>
                                <p:cTn id="33" presetID="64" presetClass="path" presetSubtype="0" decel="100000" fill="hold" nodeType="withEffect">
                                  <p:stCondLst>
                                    <p:cond delay="0"/>
                                  </p:stCondLst>
                                  <p:childTnLst>
                                    <p:animMotion origin="layout" path="M 0.17682 0.06667 L 3.33333E-6 1.48148E-6 " pathEditMode="relative" rAng="0" ptsTypes="AA">
                                      <p:cBhvr>
                                        <p:cTn id="34" dur="750" fill="hold"/>
                                        <p:tgtEl>
                                          <p:spTgt spid="2"/>
                                        </p:tgtEl>
                                        <p:attrNameLst>
                                          <p:attrName>ppt_x</p:attrName>
                                          <p:attrName>ppt_y</p:attrName>
                                        </p:attrNameLst>
                                      </p:cBhvr>
                                      <p:rCtr x="-8841" y="-3333"/>
                                    </p:animMotion>
                                  </p:childTnLst>
                                </p:cTn>
                              </p:par>
                              <p:par>
                                <p:cTn id="35" presetID="64" presetClass="path" presetSubtype="0" decel="100000" fill="hold" nodeType="withEffect">
                                  <p:stCondLst>
                                    <p:cond delay="0"/>
                                  </p:stCondLst>
                                  <p:childTnLst>
                                    <p:animMotion origin="layout" path="M 0.10807 0.22986 L 3.125E-6 4.07407E-6 " pathEditMode="relative" rAng="0" ptsTypes="AA">
                                      <p:cBhvr>
                                        <p:cTn id="36" dur="750" fill="hold"/>
                                        <p:tgtEl>
                                          <p:spTgt spid="4"/>
                                        </p:tgtEl>
                                        <p:attrNameLst>
                                          <p:attrName>ppt_x</p:attrName>
                                          <p:attrName>ppt_y</p:attrName>
                                        </p:attrNameLst>
                                      </p:cBhvr>
                                      <p:rCtr x="-5404" y="-11505"/>
                                    </p:animMotion>
                                  </p:childTnLst>
                                </p:cTn>
                              </p:par>
                              <p:par>
                                <p:cTn id="37" presetID="64" presetClass="path" presetSubtype="0" decel="100000" fill="hold" nodeType="withEffect">
                                  <p:stCondLst>
                                    <p:cond delay="0"/>
                                  </p:stCondLst>
                                  <p:childTnLst>
                                    <p:animMotion origin="layout" path="M -0.12109 0.10324 L -2.91667E-6 3.7037E-7 " pathEditMode="relative" rAng="0" ptsTypes="AA">
                                      <p:cBhvr>
                                        <p:cTn id="38" dur="750" fill="hold"/>
                                        <p:tgtEl>
                                          <p:spTgt spid="8"/>
                                        </p:tgtEl>
                                        <p:attrNameLst>
                                          <p:attrName>ppt_x</p:attrName>
                                          <p:attrName>ppt_y</p:attrName>
                                        </p:attrNameLst>
                                      </p:cBhvr>
                                      <p:rCtr x="6016" y="-5139"/>
                                    </p:animMotion>
                                  </p:childTnLst>
                                </p:cTn>
                              </p:par>
                              <p:par>
                                <p:cTn id="39" presetID="64" presetClass="path" presetSubtype="0" decel="100000" fill="hold" nodeType="withEffect">
                                  <p:stCondLst>
                                    <p:cond delay="0"/>
                                  </p:stCondLst>
                                  <p:childTnLst>
                                    <p:animMotion origin="layout" path="M -0.1474 0.04652 L -3.33333E-6 -3.7037E-7 " pathEditMode="relative" rAng="0" ptsTypes="AA">
                                      <p:cBhvr>
                                        <p:cTn id="40" dur="750" fill="hold"/>
                                        <p:tgtEl>
                                          <p:spTgt spid="12"/>
                                        </p:tgtEl>
                                        <p:attrNameLst>
                                          <p:attrName>ppt_x</p:attrName>
                                          <p:attrName>ppt_y</p:attrName>
                                        </p:attrNameLst>
                                      </p:cBhvr>
                                      <p:rCtr x="7461" y="-2454"/>
                                    </p:animMotion>
                                  </p:childTnLst>
                                </p:cTn>
                              </p:par>
                              <p:par>
                                <p:cTn id="41" presetID="64" presetClass="path" presetSubtype="0" decel="100000" fill="hold" nodeType="withEffect">
                                  <p:stCondLst>
                                    <p:cond delay="0"/>
                                  </p:stCondLst>
                                  <p:childTnLst>
                                    <p:animMotion origin="layout" path="M -0.0888 0.18403 L 8.33333E-7 4.85723E-17 " pathEditMode="relative" rAng="0" ptsTypes="AA">
                                      <p:cBhvr>
                                        <p:cTn id="42" dur="750" fill="hold"/>
                                        <p:tgtEl>
                                          <p:spTgt spid="7"/>
                                        </p:tgtEl>
                                        <p:attrNameLst>
                                          <p:attrName>ppt_x</p:attrName>
                                          <p:attrName>ppt_y</p:attrName>
                                        </p:attrNameLst>
                                      </p:cBhvr>
                                      <p:rCtr x="5273" y="-11181"/>
                                    </p:animMotion>
                                  </p:childTnLst>
                                </p:cTn>
                              </p:par>
                              <p:par>
                                <p:cTn id="43" presetID="64" presetClass="path" presetSubtype="0" decel="100000" fill="hold" nodeType="withEffect">
                                  <p:stCondLst>
                                    <p:cond delay="0"/>
                                  </p:stCondLst>
                                  <p:childTnLst>
                                    <p:animMotion origin="layout" path="M -0.0237 0.18357 L -1.45833E-6 -2.96296E-6 " pathEditMode="relative" rAng="0" ptsTypes="AA">
                                      <p:cBhvr>
                                        <p:cTn id="44" dur="750" fill="hold"/>
                                        <p:tgtEl>
                                          <p:spTgt spid="6"/>
                                        </p:tgtEl>
                                        <p:attrNameLst>
                                          <p:attrName>ppt_x</p:attrName>
                                          <p:attrName>ppt_y</p:attrName>
                                        </p:attrNameLst>
                                      </p:cBhvr>
                                      <p:rCtr x="1146" y="-9236"/>
                                    </p:animMotion>
                                  </p:childTnLst>
                                </p:cTn>
                              </p:par>
                              <p:par>
                                <p:cTn id="45" presetID="10" presetClass="entr" presetSubtype="0" fill="hold" grpId="0" nodeType="withEffect">
                                  <p:stCondLst>
                                    <p:cond delay="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
                                  </p:stCondLst>
                                  <p:childTnLst>
                                    <p:animMotion origin="layout" path="M 2.91667E-6 1.48148E-6 L 2.91667E-6 0.12754 " pathEditMode="relative" rAng="0" ptsTypes="AA">
                                      <p:cBhvr>
                                        <p:cTn id="49" dur="500" spd="-100000" fill="hold"/>
                                        <p:tgtEl>
                                          <p:spTgt spid="11"/>
                                        </p:tgtEl>
                                        <p:attrNameLst>
                                          <p:attrName>ppt_x</p:attrName>
                                          <p:attrName>ppt_y</p:attrName>
                                        </p:attrNameLst>
                                      </p:cBhvr>
                                      <p:rCtr x="0" y="6366"/>
                                    </p:animMotion>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42" presetClass="path" presetSubtype="0" decel="100000" fill="hold" grpId="1" nodeType="withEffect">
                                  <p:stCondLst>
                                    <p:cond delay="0"/>
                                  </p:stCondLst>
                                  <p:childTnLst>
                                    <p:animMotion origin="layout" path="M -1.25E-6 -7.40741E-7 L -1.25E-6 0.12755 " pathEditMode="relative" rAng="0" ptsTypes="AA">
                                      <p:cBhvr>
                                        <p:cTn id="54" dur="500" spd="-100000" fill="hold"/>
                                        <p:tgtEl>
                                          <p:spTgt spid="9"/>
                                        </p:tgtEl>
                                        <p:attrNameLst>
                                          <p:attrName>ppt_x</p:attrName>
                                          <p:attrName>ppt_y</p:attrName>
                                        </p:attrNameLst>
                                      </p:cBhvr>
                                      <p:rCtr x="0" y="6366"/>
                                    </p:animMotion>
                                  </p:childTnLst>
                                </p:cTn>
                              </p:par>
                              <p:par>
                                <p:cTn id="55" presetID="10" presetClass="entr" presetSubtype="0" fill="hold" nodeType="withEffect">
                                  <p:stCondLst>
                                    <p:cond delay="35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45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55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65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par>
                                <p:cTn id="67" presetID="10" presetClass="entr" presetSubtype="0" fill="hold" nodeType="withEffect">
                                  <p:stCondLst>
                                    <p:cond delay="75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85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nodeType="withEffect">
                                  <p:stCondLst>
                                    <p:cond delay="95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42" presetClass="path" presetSubtype="0" decel="100000" fill="hold" grpId="1" nodeType="withEffect">
                                  <p:stCondLst>
                                    <p:cond delay="0"/>
                                  </p:stCondLst>
                                  <p:childTnLst>
                                    <p:animMotion origin="layout" path="M 0 2.22222E-6 L 0 0.12754 " pathEditMode="relative" rAng="0" ptsTypes="AA">
                                      <p:cBhvr>
                                        <p:cTn id="80" dur="500" spd="-100000" fill="hold"/>
                                        <p:tgtEl>
                                          <p:spTgt spid="10"/>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A480-DE30-4640-86CC-A2BAFD76FF65}"/>
              </a:ext>
            </a:extLst>
          </p:cNvPr>
          <p:cNvSpPr>
            <a:spLocks noGrp="1"/>
          </p:cNvSpPr>
          <p:nvPr>
            <p:ph type="title"/>
          </p:nvPr>
        </p:nvSpPr>
        <p:spPr/>
        <p:txBody>
          <a:bodyPr/>
          <a:lstStyle/>
          <a:p>
            <a:pPr algn="l"/>
            <a:r>
              <a:rPr lang="en-US" dirty="0"/>
              <a:t>Get started at no cost: Built-in tools at each stage</a:t>
            </a:r>
          </a:p>
        </p:txBody>
      </p:sp>
      <p:grpSp>
        <p:nvGrpSpPr>
          <p:cNvPr id="22" name="Group 21">
            <a:extLst>
              <a:ext uri="{FF2B5EF4-FFF2-40B4-BE49-F238E27FC236}">
                <a16:creationId xmlns:a16="http://schemas.microsoft.com/office/drawing/2014/main" id="{B4809D39-2E34-463B-A9EB-B389E9F6F0C2}"/>
              </a:ext>
            </a:extLst>
          </p:cNvPr>
          <p:cNvGrpSpPr/>
          <p:nvPr/>
        </p:nvGrpSpPr>
        <p:grpSpPr>
          <a:xfrm>
            <a:off x="3920721" y="2259945"/>
            <a:ext cx="3564339" cy="2781955"/>
            <a:chOff x="4313830" y="1840845"/>
            <a:chExt cx="3564339" cy="2781955"/>
          </a:xfrm>
        </p:grpSpPr>
        <p:sp>
          <p:nvSpPr>
            <p:cNvPr id="10" name="Rectangle 9">
              <a:extLst>
                <a:ext uri="{FF2B5EF4-FFF2-40B4-BE49-F238E27FC236}">
                  <a16:creationId xmlns:a16="http://schemas.microsoft.com/office/drawing/2014/main" id="{C7EF2097-8230-42E8-AD94-B91492F70D20}"/>
                </a:ext>
              </a:extLst>
            </p:cNvPr>
            <p:cNvSpPr/>
            <p:nvPr/>
          </p:nvSpPr>
          <p:spPr bwMode="auto">
            <a:xfrm>
              <a:off x="4313830" y="3793884"/>
              <a:ext cx="3564339"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000"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Site Recovery</a:t>
              </a:r>
              <a:endParaRPr kumimoji="0" lang="en-US" sz="1400"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6" name="Rectangle 15">
              <a:extLst>
                <a:ext uri="{FF2B5EF4-FFF2-40B4-BE49-F238E27FC236}">
                  <a16:creationId xmlns:a16="http://schemas.microsoft.com/office/drawing/2014/main" id="{C173728C-7D75-46CB-B86B-185583B8483A}"/>
                </a:ext>
              </a:extLst>
            </p:cNvPr>
            <p:cNvSpPr/>
            <p:nvPr/>
          </p:nvSpPr>
          <p:spPr bwMode="auto">
            <a:xfrm>
              <a:off x="4313830" y="1840845"/>
              <a:ext cx="3564339"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000"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During migration</a:t>
              </a:r>
            </a:p>
          </p:txBody>
        </p:sp>
      </p:grpSp>
      <p:grpSp>
        <p:nvGrpSpPr>
          <p:cNvPr id="21" name="Group 20">
            <a:extLst>
              <a:ext uri="{FF2B5EF4-FFF2-40B4-BE49-F238E27FC236}">
                <a16:creationId xmlns:a16="http://schemas.microsoft.com/office/drawing/2014/main" id="{05E86BFF-9D77-4228-BC84-FF7FC140299F}"/>
              </a:ext>
            </a:extLst>
          </p:cNvPr>
          <p:cNvGrpSpPr/>
          <p:nvPr/>
        </p:nvGrpSpPr>
        <p:grpSpPr>
          <a:xfrm>
            <a:off x="-401653" y="2259945"/>
            <a:ext cx="4811283" cy="2773409"/>
            <a:chOff x="-8544" y="1840845"/>
            <a:chExt cx="4811283" cy="2773409"/>
          </a:xfrm>
        </p:grpSpPr>
        <p:sp>
          <p:nvSpPr>
            <p:cNvPr id="9" name="Rectangle 8">
              <a:extLst>
                <a:ext uri="{FF2B5EF4-FFF2-40B4-BE49-F238E27FC236}">
                  <a16:creationId xmlns:a16="http://schemas.microsoft.com/office/drawing/2014/main" id="{5CFB550B-50B9-4755-9D76-F4094C4B6298}"/>
                </a:ext>
              </a:extLst>
            </p:cNvPr>
            <p:cNvSpPr/>
            <p:nvPr/>
          </p:nvSpPr>
          <p:spPr bwMode="auto">
            <a:xfrm>
              <a:off x="-8544" y="3785338"/>
              <a:ext cx="4811283"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000" b="1" i="0" u="none" strike="noStrike" kern="1200" cap="none" spc="0" normalizeH="0" baseline="0" noProof="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rPr>
                <a:t>Azure Migrate</a:t>
              </a:r>
            </a:p>
          </p:txBody>
        </p:sp>
        <p:sp>
          <p:nvSpPr>
            <p:cNvPr id="15" name="Rectangle 14">
              <a:extLst>
                <a:ext uri="{FF2B5EF4-FFF2-40B4-BE49-F238E27FC236}">
                  <a16:creationId xmlns:a16="http://schemas.microsoft.com/office/drawing/2014/main" id="{B8C960D3-6104-4DE7-879C-C197B1492B0D}"/>
                </a:ext>
              </a:extLst>
            </p:cNvPr>
            <p:cNvSpPr/>
            <p:nvPr/>
          </p:nvSpPr>
          <p:spPr bwMode="auto">
            <a:xfrm>
              <a:off x="703376" y="1840845"/>
              <a:ext cx="3564339"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000" b="1" i="0" u="none" strike="noStrike" kern="1200" cap="none" spc="0" normalizeH="0" baseline="0" noProof="0" dirty="0">
                  <a:ln>
                    <a:noFill/>
                  </a:ln>
                  <a:solidFill>
                    <a:srgbClr val="353535"/>
                  </a:solidFill>
                  <a:effectLst/>
                  <a:uLnTx/>
                  <a:uFillTx/>
                  <a:latin typeface="Segoe UI" panose="020B0502040204020203" pitchFamily="34" charset="0"/>
                  <a:ea typeface="Segoe UI" panose="020B0502040204020203" pitchFamily="34" charset="0"/>
                  <a:cs typeface="Segoe UI" panose="020B0502040204020203" pitchFamily="34" charset="0"/>
                </a:rPr>
                <a:t>Pre-migration</a:t>
              </a:r>
            </a:p>
          </p:txBody>
        </p:sp>
      </p:grpSp>
      <p:grpSp>
        <p:nvGrpSpPr>
          <p:cNvPr id="23" name="Group 22">
            <a:extLst>
              <a:ext uri="{FF2B5EF4-FFF2-40B4-BE49-F238E27FC236}">
                <a16:creationId xmlns:a16="http://schemas.microsoft.com/office/drawing/2014/main" id="{9E9ADCB5-11EE-45C7-87BB-D851BFB755FA}"/>
              </a:ext>
            </a:extLst>
          </p:cNvPr>
          <p:cNvGrpSpPr/>
          <p:nvPr/>
        </p:nvGrpSpPr>
        <p:grpSpPr>
          <a:xfrm>
            <a:off x="7531176" y="2259945"/>
            <a:ext cx="4370264" cy="2781955"/>
            <a:chOff x="7924285" y="1840845"/>
            <a:chExt cx="4370264" cy="2781955"/>
          </a:xfrm>
        </p:grpSpPr>
        <p:sp>
          <p:nvSpPr>
            <p:cNvPr id="11" name="Rectangle 10">
              <a:extLst>
                <a:ext uri="{FF2B5EF4-FFF2-40B4-BE49-F238E27FC236}">
                  <a16:creationId xmlns:a16="http://schemas.microsoft.com/office/drawing/2014/main" id="{ADB3043A-6F6C-46B9-B506-5D383EE5A214}"/>
                </a:ext>
              </a:extLst>
            </p:cNvPr>
            <p:cNvSpPr/>
            <p:nvPr/>
          </p:nvSpPr>
          <p:spPr bwMode="auto">
            <a:xfrm>
              <a:off x="7924285" y="3793884"/>
              <a:ext cx="4370264"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0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Cost Management </a:t>
              </a:r>
              <a:endParaRPr kumimoji="0" lang="en-US" sz="14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7" name="Rectangle 16">
              <a:extLst>
                <a:ext uri="{FF2B5EF4-FFF2-40B4-BE49-F238E27FC236}">
                  <a16:creationId xmlns:a16="http://schemas.microsoft.com/office/drawing/2014/main" id="{97DC82CE-BEA0-4C62-9D9A-26FD4BE135ED}"/>
                </a:ext>
              </a:extLst>
            </p:cNvPr>
            <p:cNvSpPr/>
            <p:nvPr/>
          </p:nvSpPr>
          <p:spPr bwMode="auto">
            <a:xfrm>
              <a:off x="8327247" y="1840845"/>
              <a:ext cx="3564339" cy="828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2000"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Post-migration</a:t>
              </a:r>
            </a:p>
          </p:txBody>
        </p:sp>
        <p:sp>
          <p:nvSpPr>
            <p:cNvPr id="20" name="money_2" title="Icon of a dollar sign with an arrow around it pointing clockwise">
              <a:extLst>
                <a:ext uri="{FF2B5EF4-FFF2-40B4-BE49-F238E27FC236}">
                  <a16:creationId xmlns:a16="http://schemas.microsoft.com/office/drawing/2014/main" id="{9AD95196-81E7-45A1-89D4-94F4B5474989}"/>
                </a:ext>
              </a:extLst>
            </p:cNvPr>
            <p:cNvSpPr>
              <a:spLocks noChangeAspect="1" noEditPoints="1"/>
            </p:cNvSpPr>
            <p:nvPr/>
          </p:nvSpPr>
          <p:spPr bwMode="auto">
            <a:xfrm>
              <a:off x="9664831" y="2669761"/>
              <a:ext cx="818192" cy="86268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sp>
        <p:nvSpPr>
          <p:cNvPr id="25" name="magnify" title="Icon of a magnifying glass">
            <a:extLst>
              <a:ext uri="{FF2B5EF4-FFF2-40B4-BE49-F238E27FC236}">
                <a16:creationId xmlns:a16="http://schemas.microsoft.com/office/drawing/2014/main" id="{4573A47C-414B-4946-B3F7-A1B3AFEE41D6}"/>
              </a:ext>
            </a:extLst>
          </p:cNvPr>
          <p:cNvSpPr>
            <a:spLocks noChangeAspect="1" noEditPoints="1"/>
          </p:cNvSpPr>
          <p:nvPr/>
        </p:nvSpPr>
        <p:spPr bwMode="auto">
          <a:xfrm flipH="1">
            <a:off x="1783870" y="3242755"/>
            <a:ext cx="600100" cy="5772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gradFill>
                <a:gsLst>
                  <a:gs pos="2917">
                    <a:srgbClr val="353535"/>
                  </a:gs>
                  <a:gs pos="30000">
                    <a:srgbClr val="00205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 name="DevUpdate_ECC5">
            <a:extLst>
              <a:ext uri="{FF2B5EF4-FFF2-40B4-BE49-F238E27FC236}">
                <a16:creationId xmlns:a16="http://schemas.microsoft.com/office/drawing/2014/main" id="{2CB4E587-883A-44D0-A38F-21129E10C3AE}"/>
              </a:ext>
            </a:extLst>
          </p:cNvPr>
          <p:cNvSpPr>
            <a:spLocks noChangeAspect="1" noEditPoints="1"/>
          </p:cNvSpPr>
          <p:nvPr/>
        </p:nvSpPr>
        <p:spPr bwMode="auto">
          <a:xfrm flipH="1">
            <a:off x="5336588" y="3153464"/>
            <a:ext cx="732603" cy="73347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5847537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EAB0BE6B-B646-4DE8-B0E4-0290DE510AC4}"/>
              </a:ext>
            </a:extLst>
          </p:cNvPr>
          <p:cNvPicPr>
            <a:picLocks noChangeAspect="1"/>
          </p:cNvPicPr>
          <p:nvPr/>
        </p:nvPicPr>
        <p:blipFill>
          <a:blip r:embed="rId2"/>
          <a:stretch>
            <a:fillRect/>
          </a:stretch>
        </p:blipFill>
        <p:spPr>
          <a:xfrm>
            <a:off x="3983081" y="693874"/>
            <a:ext cx="7755264" cy="503476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7" name="Picture 6" descr="A close up of a sign&#10;&#10;Description automatically generated">
            <a:extLst>
              <a:ext uri="{FF2B5EF4-FFF2-40B4-BE49-F238E27FC236}">
                <a16:creationId xmlns:a16="http://schemas.microsoft.com/office/drawing/2014/main" id="{AE0DFA3A-97BB-4271-93BA-EAFC190A6BFE}"/>
              </a:ext>
            </a:extLst>
          </p:cNvPr>
          <p:cNvPicPr>
            <a:picLocks noChangeAspect="1"/>
          </p:cNvPicPr>
          <p:nvPr/>
        </p:nvPicPr>
        <p:blipFill>
          <a:blip r:embed="rId3"/>
          <a:stretch>
            <a:fillRect/>
          </a:stretch>
        </p:blipFill>
        <p:spPr>
          <a:xfrm>
            <a:off x="69112" y="350875"/>
            <a:ext cx="5302101" cy="2236824"/>
          </a:xfrm>
          <a:prstGeom prst="rect">
            <a:avLst/>
          </a:prstGeom>
        </p:spPr>
      </p:pic>
      <p:sp>
        <p:nvSpPr>
          <p:cNvPr id="8" name="Rectangle 7">
            <a:extLst>
              <a:ext uri="{FF2B5EF4-FFF2-40B4-BE49-F238E27FC236}">
                <a16:creationId xmlns:a16="http://schemas.microsoft.com/office/drawing/2014/main" id="{12DF2DE7-65A7-44CF-8285-44520324258C}"/>
              </a:ext>
            </a:extLst>
          </p:cNvPr>
          <p:cNvSpPr/>
          <p:nvPr/>
        </p:nvSpPr>
        <p:spPr>
          <a:xfrm>
            <a:off x="283534" y="4332517"/>
            <a:ext cx="6096000" cy="2308324"/>
          </a:xfrm>
          <a:prstGeom prst="rect">
            <a:avLst/>
          </a:prstGeom>
          <a:noFill/>
        </p:spPr>
        <p:txBody>
          <a:bodyPr>
            <a:spAutoFit/>
          </a:bodyPr>
          <a:lstStyle/>
          <a:p>
            <a:r>
              <a:rPr lang="en-US" sz="1800" dirty="0"/>
              <a:t>A - Enterprise Enrolment and Azure AD Tenants</a:t>
            </a:r>
          </a:p>
          <a:p>
            <a:r>
              <a:rPr lang="en-US" sz="1800" dirty="0"/>
              <a:t>B - Identity and Access Management</a:t>
            </a:r>
          </a:p>
          <a:p>
            <a:r>
              <a:rPr lang="en-US" sz="1800" dirty="0"/>
              <a:t>C - Management Group and Subscription </a:t>
            </a:r>
            <a:r>
              <a:rPr lang="en-US" sz="1800" dirty="0" err="1"/>
              <a:t>Organisation</a:t>
            </a:r>
            <a:endParaRPr lang="en-US" sz="1800" dirty="0"/>
          </a:p>
          <a:p>
            <a:r>
              <a:rPr lang="en-US" sz="1800" dirty="0"/>
              <a:t>D - Network Topology and Connectivity</a:t>
            </a:r>
          </a:p>
          <a:p>
            <a:r>
              <a:rPr lang="en-US" sz="1800" dirty="0"/>
              <a:t>E - Management and Monitoring</a:t>
            </a:r>
          </a:p>
          <a:p>
            <a:r>
              <a:rPr lang="en-US" sz="1800" dirty="0"/>
              <a:t>F - Business Continuity and Disaster Recovery</a:t>
            </a:r>
          </a:p>
          <a:p>
            <a:r>
              <a:rPr lang="en-US" sz="1800" dirty="0"/>
              <a:t>G - Security, Governance and Compliance</a:t>
            </a:r>
          </a:p>
          <a:p>
            <a:r>
              <a:rPr lang="en-US" sz="1800" dirty="0"/>
              <a:t>H - Platform Automation and DevOps</a:t>
            </a:r>
            <a:endParaRPr lang="de-DE" sz="1800" dirty="0"/>
          </a:p>
        </p:txBody>
      </p:sp>
      <p:sp>
        <p:nvSpPr>
          <p:cNvPr id="9" name="Rectangle 8">
            <a:extLst>
              <a:ext uri="{FF2B5EF4-FFF2-40B4-BE49-F238E27FC236}">
                <a16:creationId xmlns:a16="http://schemas.microsoft.com/office/drawing/2014/main" id="{E288F052-E043-4E70-B750-2F6515E8B684}"/>
              </a:ext>
            </a:extLst>
          </p:cNvPr>
          <p:cNvSpPr/>
          <p:nvPr/>
        </p:nvSpPr>
        <p:spPr>
          <a:xfrm>
            <a:off x="283534" y="3900970"/>
            <a:ext cx="2010487" cy="369332"/>
          </a:xfrm>
          <a:prstGeom prst="rect">
            <a:avLst/>
          </a:prstGeom>
        </p:spPr>
        <p:txBody>
          <a:bodyPr wrap="none">
            <a:spAutoFit/>
          </a:bodyPr>
          <a:lstStyle/>
          <a:p>
            <a:r>
              <a:rPr lang="de-DE" sz="1800" dirty="0">
                <a:solidFill>
                  <a:srgbClr val="333333"/>
                </a:solidFill>
              </a:rPr>
              <a:t>Design Guidelines</a:t>
            </a:r>
            <a:endParaRPr lang="de-DE" sz="1800" b="0" i="0" dirty="0">
              <a:solidFill>
                <a:srgbClr val="333333"/>
              </a:solidFill>
              <a:effectLst/>
            </a:endParaRPr>
          </a:p>
        </p:txBody>
      </p:sp>
    </p:spTree>
    <p:extLst>
      <p:ext uri="{BB962C8B-B14F-4D97-AF65-F5344CB8AC3E}">
        <p14:creationId xmlns:p14="http://schemas.microsoft.com/office/powerpoint/2010/main" val="2889851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Resiliency in Azure for your big (SAP) environment</a:t>
            </a:r>
          </a:p>
        </p:txBody>
      </p:sp>
    </p:spTree>
    <p:extLst>
      <p:ext uri="{BB962C8B-B14F-4D97-AF65-F5344CB8AC3E}">
        <p14:creationId xmlns:p14="http://schemas.microsoft.com/office/powerpoint/2010/main" val="55194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dirty="0"/>
              <a:t>Microsoft Azure</a:t>
            </a:r>
          </a:p>
        </p:txBody>
      </p:sp>
    </p:spTree>
    <p:extLst>
      <p:ext uri="{BB962C8B-B14F-4D97-AF65-F5344CB8AC3E}">
        <p14:creationId xmlns:p14="http://schemas.microsoft.com/office/powerpoint/2010/main" val="54828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map&#10;&#10;Description automatically generated">
            <a:extLst>
              <a:ext uri="{FF2B5EF4-FFF2-40B4-BE49-F238E27FC236}">
                <a16:creationId xmlns:a16="http://schemas.microsoft.com/office/drawing/2014/main" id="{044CFA3A-6BFE-4D50-BB85-1181619489D0}"/>
              </a:ext>
            </a:extLst>
          </p:cNvPr>
          <p:cNvPicPr>
            <a:picLocks noChangeAspect="1"/>
          </p:cNvPicPr>
          <p:nvPr/>
        </p:nvPicPr>
        <p:blipFill rotWithShape="1">
          <a:blip r:embed="rId2"/>
          <a:srcRect r="6963"/>
          <a:stretch/>
        </p:blipFill>
        <p:spPr>
          <a:xfrm>
            <a:off x="-1" y="0"/>
            <a:ext cx="12192001" cy="6858000"/>
          </a:xfrm>
          <a:prstGeom prst="rect">
            <a:avLst/>
          </a:prstGeom>
        </p:spPr>
      </p:pic>
    </p:spTree>
    <p:extLst>
      <p:ext uri="{BB962C8B-B14F-4D97-AF65-F5344CB8AC3E}">
        <p14:creationId xmlns:p14="http://schemas.microsoft.com/office/powerpoint/2010/main" val="152375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rapezoid 273">
            <a:extLst>
              <a:ext uri="{FF2B5EF4-FFF2-40B4-BE49-F238E27FC236}">
                <a16:creationId xmlns:a16="http://schemas.microsoft.com/office/drawing/2014/main" id="{167DF051-673F-4A29-973F-0376D93E27A9}"/>
              </a:ext>
            </a:extLst>
          </p:cNvPr>
          <p:cNvSpPr/>
          <p:nvPr/>
        </p:nvSpPr>
        <p:spPr>
          <a:xfrm rot="16200000">
            <a:off x="4380555" y="-2677672"/>
            <a:ext cx="4536648" cy="11186691"/>
          </a:xfrm>
          <a:prstGeom prst="trapezoid">
            <a:avLst>
              <a:gd name="adj" fmla="val 43093"/>
            </a:avLst>
          </a:prstGeom>
          <a:gradFill>
            <a:gsLst>
              <a:gs pos="0">
                <a:schemeClr val="accent3">
                  <a:lumMod val="5000"/>
                  <a:lumOff val="95000"/>
                  <a:alpha val="0"/>
                </a:schemeClr>
              </a:gs>
              <a:gs pos="75000">
                <a:schemeClr val="bg1">
                  <a:lumMod val="48000"/>
                  <a:alpha val="17000"/>
                </a:schemeClr>
              </a:gs>
              <a:gs pos="88000">
                <a:schemeClr val="bg1">
                  <a:lumMod val="25000"/>
                  <a:alpha val="10000"/>
                </a:schemeClr>
              </a:gs>
              <a:gs pos="100000">
                <a:schemeClr val="bg1">
                  <a:lumMod val="91000"/>
                  <a:lumOff val="9000"/>
                  <a:alpha val="17000"/>
                </a:schemeClr>
              </a:gs>
            </a:gsLst>
            <a:lin ang="5400000" scaled="1"/>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45713" rIns="91425" bIns="45713" numCol="1" spcCol="0" rtlCol="0" fromWordArt="0" anchor="ctr" anchorCtr="0" forceAA="0" compatLnSpc="1">
            <a:prstTxWarp prst="textNoShape">
              <a:avLst/>
            </a:prstTxWarp>
            <a:noAutofit/>
          </a:bodyPr>
          <a:lstStyle/>
          <a:p>
            <a:pPr algn="ctr" defTabSz="914165">
              <a:defRPr/>
            </a:pPr>
            <a:endParaRPr lang="en-US" sz="1800">
              <a:solidFill>
                <a:prstClr val="white"/>
              </a:solidFill>
              <a:latin typeface="Calibri" panose="020F0502020204030204"/>
            </a:endParaRPr>
          </a:p>
        </p:txBody>
      </p:sp>
      <p:grpSp>
        <p:nvGrpSpPr>
          <p:cNvPr id="191" name="Group 190">
            <a:extLst>
              <a:ext uri="{FF2B5EF4-FFF2-40B4-BE49-F238E27FC236}">
                <a16:creationId xmlns:a16="http://schemas.microsoft.com/office/drawing/2014/main" id="{166BE227-548A-4FF3-B9B3-6637347115FC}"/>
              </a:ext>
            </a:extLst>
          </p:cNvPr>
          <p:cNvGrpSpPr/>
          <p:nvPr/>
        </p:nvGrpSpPr>
        <p:grpSpPr>
          <a:xfrm>
            <a:off x="5899869" y="2400709"/>
            <a:ext cx="1576045" cy="790387"/>
            <a:chOff x="3271142" y="4336126"/>
            <a:chExt cx="1181970" cy="505114"/>
          </a:xfrm>
        </p:grpSpPr>
        <p:grpSp>
          <p:nvGrpSpPr>
            <p:cNvPr id="215" name="Group 214">
              <a:extLst>
                <a:ext uri="{FF2B5EF4-FFF2-40B4-BE49-F238E27FC236}">
                  <a16:creationId xmlns:a16="http://schemas.microsoft.com/office/drawing/2014/main" id="{BD46E9DF-FAE6-4E0F-81F2-C6CDF36FA577}"/>
                </a:ext>
              </a:extLst>
            </p:cNvPr>
            <p:cNvGrpSpPr/>
            <p:nvPr/>
          </p:nvGrpSpPr>
          <p:grpSpPr>
            <a:xfrm>
              <a:off x="3355454" y="4511041"/>
              <a:ext cx="1013346" cy="260154"/>
              <a:chOff x="3316265" y="4628710"/>
              <a:chExt cx="1090080" cy="279854"/>
            </a:xfrm>
          </p:grpSpPr>
          <p:grpSp>
            <p:nvGrpSpPr>
              <p:cNvPr id="237" name="Group 236">
                <a:extLst>
                  <a:ext uri="{FF2B5EF4-FFF2-40B4-BE49-F238E27FC236}">
                    <a16:creationId xmlns:a16="http://schemas.microsoft.com/office/drawing/2014/main" id="{3FF7F28A-0B0F-4A92-A8FB-385313EC848D}"/>
                  </a:ext>
                </a:extLst>
              </p:cNvPr>
              <p:cNvGrpSpPr/>
              <p:nvPr/>
            </p:nvGrpSpPr>
            <p:grpSpPr>
              <a:xfrm>
                <a:off x="3316265" y="4628710"/>
                <a:ext cx="404860" cy="279854"/>
                <a:chOff x="1543272" y="4740617"/>
                <a:chExt cx="824865" cy="570180"/>
              </a:xfrm>
            </p:grpSpPr>
            <p:pic>
              <p:nvPicPr>
                <p:cNvPr id="247" name="Picture 246">
                  <a:extLst>
                    <a:ext uri="{FF2B5EF4-FFF2-40B4-BE49-F238E27FC236}">
                      <a16:creationId xmlns:a16="http://schemas.microsoft.com/office/drawing/2014/main" id="{9192DF2E-BE68-466F-8DC6-C7B6BECAB14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8" name="Group 247">
                  <a:extLst>
                    <a:ext uri="{FF2B5EF4-FFF2-40B4-BE49-F238E27FC236}">
                      <a16:creationId xmlns:a16="http://schemas.microsoft.com/office/drawing/2014/main" id="{72DEA5F6-9C01-46D3-A9A6-C4481AAE57CD}"/>
                    </a:ext>
                  </a:extLst>
                </p:cNvPr>
                <p:cNvGrpSpPr/>
                <p:nvPr/>
              </p:nvGrpSpPr>
              <p:grpSpPr>
                <a:xfrm>
                  <a:off x="1543272" y="4740617"/>
                  <a:ext cx="824865" cy="570180"/>
                  <a:chOff x="1487917" y="4740617"/>
                  <a:chExt cx="920385" cy="570180"/>
                </a:xfrm>
              </p:grpSpPr>
              <p:sp>
                <p:nvSpPr>
                  <p:cNvPr id="249" name="Freeform: Shape 248">
                    <a:extLst>
                      <a:ext uri="{FF2B5EF4-FFF2-40B4-BE49-F238E27FC236}">
                        <a16:creationId xmlns:a16="http://schemas.microsoft.com/office/drawing/2014/main" id="{BE78B4ED-1028-41EE-B79F-6C0737618071}"/>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cxnSp>
                <p:nvCxnSpPr>
                  <p:cNvPr id="250" name="Straight Connector 249">
                    <a:extLst>
                      <a:ext uri="{FF2B5EF4-FFF2-40B4-BE49-F238E27FC236}">
                        <a16:creationId xmlns:a16="http://schemas.microsoft.com/office/drawing/2014/main" id="{761BF9C7-71AB-4C54-B5A4-B80797B9B5B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1" name="Group 240">
                <a:extLst>
                  <a:ext uri="{FF2B5EF4-FFF2-40B4-BE49-F238E27FC236}">
                    <a16:creationId xmlns:a16="http://schemas.microsoft.com/office/drawing/2014/main" id="{A6341A8A-87FD-4852-824E-245F0869E785}"/>
                  </a:ext>
                </a:extLst>
              </p:cNvPr>
              <p:cNvGrpSpPr/>
              <p:nvPr/>
            </p:nvGrpSpPr>
            <p:grpSpPr>
              <a:xfrm>
                <a:off x="4001485" y="4628710"/>
                <a:ext cx="404860" cy="279854"/>
                <a:chOff x="1543272" y="4740617"/>
                <a:chExt cx="824865" cy="570180"/>
              </a:xfrm>
            </p:grpSpPr>
            <p:pic>
              <p:nvPicPr>
                <p:cNvPr id="243" name="Picture 242">
                  <a:extLst>
                    <a:ext uri="{FF2B5EF4-FFF2-40B4-BE49-F238E27FC236}">
                      <a16:creationId xmlns:a16="http://schemas.microsoft.com/office/drawing/2014/main" id="{7068882A-FCF5-4D00-8552-522D9910304A}"/>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244" name="Group 243">
                  <a:extLst>
                    <a:ext uri="{FF2B5EF4-FFF2-40B4-BE49-F238E27FC236}">
                      <a16:creationId xmlns:a16="http://schemas.microsoft.com/office/drawing/2014/main" id="{5E1D2A1C-52E7-440F-96EF-544F241C2FB7}"/>
                    </a:ext>
                  </a:extLst>
                </p:cNvPr>
                <p:cNvGrpSpPr/>
                <p:nvPr/>
              </p:nvGrpSpPr>
              <p:grpSpPr>
                <a:xfrm>
                  <a:off x="1543272" y="4740617"/>
                  <a:ext cx="824865" cy="570180"/>
                  <a:chOff x="1487917" y="4740617"/>
                  <a:chExt cx="920385" cy="570180"/>
                </a:xfrm>
              </p:grpSpPr>
              <p:sp>
                <p:nvSpPr>
                  <p:cNvPr id="245" name="Freeform: Shape 244">
                    <a:extLst>
                      <a:ext uri="{FF2B5EF4-FFF2-40B4-BE49-F238E27FC236}">
                        <a16:creationId xmlns:a16="http://schemas.microsoft.com/office/drawing/2014/main" id="{06D5E970-5935-4678-B408-22D871737665}"/>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cxnSp>
                <p:nvCxnSpPr>
                  <p:cNvPr id="246" name="Straight Connector 245">
                    <a:extLst>
                      <a:ext uri="{FF2B5EF4-FFF2-40B4-BE49-F238E27FC236}">
                        <a16:creationId xmlns:a16="http://schemas.microsoft.com/office/drawing/2014/main" id="{E7CFBF15-E40E-4CB0-BF59-B66A458E8F91}"/>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42" name="Straight Connector 241">
                <a:extLst>
                  <a:ext uri="{FF2B5EF4-FFF2-40B4-BE49-F238E27FC236}">
                    <a16:creationId xmlns:a16="http://schemas.microsoft.com/office/drawing/2014/main" id="{184D6451-935C-4861-8090-73183396110B}"/>
                  </a:ext>
                </a:extLst>
              </p:cNvPr>
              <p:cNvCxnSpPr>
                <a:cxnSpLocks/>
              </p:cNvCxnSpPr>
              <p:nvPr/>
            </p:nvCxnSpPr>
            <p:spPr>
              <a:xfrm>
                <a:off x="3684152" y="4782822"/>
                <a:ext cx="349536"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5" name="Rectangle: Rounded Corners 234">
              <a:extLst>
                <a:ext uri="{FF2B5EF4-FFF2-40B4-BE49-F238E27FC236}">
                  <a16:creationId xmlns:a16="http://schemas.microsoft.com/office/drawing/2014/main" id="{3DE32D50-2A44-4736-B968-B6D5FA08640C}"/>
                </a:ext>
              </a:extLst>
            </p:cNvPr>
            <p:cNvSpPr/>
            <p:nvPr/>
          </p:nvSpPr>
          <p:spPr bwMode="auto">
            <a:xfrm>
              <a:off x="3271142" y="4409440"/>
              <a:ext cx="1181970" cy="431800"/>
            </a:xfrm>
            <a:prstGeom prst="roundRect">
              <a:avLst/>
            </a:prstGeom>
            <a:noFill/>
            <a:ln w="19050" cap="flat" cmpd="sng" algn="ctr">
              <a:solidFill>
                <a:schemeClr val="tx1"/>
              </a:solidFill>
              <a:prstDash val="solid"/>
            </a:ln>
            <a:effectLst/>
          </p:spPr>
          <p:txBody>
            <a:bodyPr rtlCol="0" anchor="ctr"/>
            <a:lstStyle/>
            <a:p>
              <a:pPr algn="ctr" defTabSz="913879">
                <a:defRPr/>
              </a:pPr>
              <a:endParaRPr lang="en-US" sz="1762" kern="0" err="1">
                <a:solidFill>
                  <a:srgbClr val="FFFFFF"/>
                </a:solidFill>
                <a:latin typeface="Segoe UI Semilight"/>
              </a:endParaRPr>
            </a:p>
          </p:txBody>
        </p:sp>
        <p:sp>
          <p:nvSpPr>
            <p:cNvPr id="236" name="TextBox 235">
              <a:extLst>
                <a:ext uri="{FF2B5EF4-FFF2-40B4-BE49-F238E27FC236}">
                  <a16:creationId xmlns:a16="http://schemas.microsoft.com/office/drawing/2014/main" id="{2D03045A-1F38-45DF-8B3F-44A1E4E64C22}"/>
                </a:ext>
              </a:extLst>
            </p:cNvPr>
            <p:cNvSpPr txBox="1"/>
            <p:nvPr/>
          </p:nvSpPr>
          <p:spPr>
            <a:xfrm>
              <a:off x="3627212" y="4336126"/>
              <a:ext cx="469830" cy="90970"/>
            </a:xfrm>
            <a:prstGeom prst="rect">
              <a:avLst/>
            </a:prstGeom>
            <a:solidFill>
              <a:schemeClr val="bg2"/>
            </a:solidFill>
          </p:spPr>
          <p:txBody>
            <a:bodyPr wrap="square" lIns="0" tIns="0" rIns="0" bIns="0" rtlCol="0">
              <a:spAutoFit/>
            </a:bodyPr>
            <a:lstStyle/>
            <a:p>
              <a:pPr algn="ctr" defTabSz="913879">
                <a:lnSpc>
                  <a:spcPct val="90000"/>
                </a:lnSpc>
                <a:spcAft>
                  <a:spcPts val="588"/>
                </a:spcAft>
                <a:defRPr/>
              </a:pPr>
              <a:r>
                <a:rPr lang="en-US" sz="1028" b="1" i="1">
                  <a:solidFill>
                    <a:srgbClr val="000000"/>
                  </a:solidFill>
                  <a:latin typeface="Segoe UI"/>
                </a:rPr>
                <a:t>Zone1</a:t>
              </a:r>
              <a:endParaRPr lang="en-US" sz="1800" b="1" i="1">
                <a:solidFill>
                  <a:srgbClr val="000000"/>
                </a:solidFill>
                <a:latin typeface="Segoe UI"/>
              </a:endParaRPr>
            </a:p>
          </p:txBody>
        </p:sp>
      </p:grpSp>
      <p:sp>
        <p:nvSpPr>
          <p:cNvPr id="4" name="Rectangle: Diagonal Corners Rounded 3">
            <a:extLst>
              <a:ext uri="{FF2B5EF4-FFF2-40B4-BE49-F238E27FC236}">
                <a16:creationId xmlns:a16="http://schemas.microsoft.com/office/drawing/2014/main" id="{5BC576F2-3F1C-43C1-B6A6-51B1E629A0EF}"/>
              </a:ext>
            </a:extLst>
          </p:cNvPr>
          <p:cNvSpPr/>
          <p:nvPr/>
        </p:nvSpPr>
        <p:spPr>
          <a:xfrm>
            <a:off x="1005259" y="5387967"/>
            <a:ext cx="11186690" cy="1379452"/>
          </a:xfrm>
          <a:prstGeom prst="round2DiagRect">
            <a:avLst>
              <a:gd name="adj1" fmla="val 24766"/>
              <a:gd name="adj2" fmla="val 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45713" rIns="91425" bIns="45713" numCol="1" spcCol="0" rtlCol="0" fromWordArt="0" anchor="ctr" anchorCtr="0" forceAA="0" compatLnSpc="1">
            <a:prstTxWarp prst="textNoShape">
              <a:avLst/>
            </a:prstTxWarp>
            <a:noAutofit/>
          </a:bodyPr>
          <a:lstStyle/>
          <a:p>
            <a:pPr algn="ctr" defTabSz="914165">
              <a:defRPr/>
            </a:pPr>
            <a:endParaRPr lang="en-US" sz="1800">
              <a:solidFill>
                <a:prstClr val="white"/>
              </a:solidFill>
              <a:latin typeface="Calibri" panose="020F0502020204030204"/>
            </a:endParaRPr>
          </a:p>
        </p:txBody>
      </p:sp>
      <p:cxnSp>
        <p:nvCxnSpPr>
          <p:cNvPr id="7" name="Straight Connector 6">
            <a:extLst>
              <a:ext uri="{FF2B5EF4-FFF2-40B4-BE49-F238E27FC236}">
                <a16:creationId xmlns:a16="http://schemas.microsoft.com/office/drawing/2014/main" id="{938AEBC6-24B7-4E1E-A3D0-7D0A64B61EE6}"/>
              </a:ext>
            </a:extLst>
          </p:cNvPr>
          <p:cNvCxnSpPr>
            <a:cxnSpLocks/>
          </p:cNvCxnSpPr>
          <p:nvPr/>
        </p:nvCxnSpPr>
        <p:spPr>
          <a:xfrm>
            <a:off x="3053735" y="81307"/>
            <a:ext cx="0" cy="5147678"/>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4C8C77-77BB-427A-BF29-B8E5BF4AD66C}"/>
              </a:ext>
            </a:extLst>
          </p:cNvPr>
          <p:cNvCxnSpPr>
            <a:cxnSpLocks/>
          </p:cNvCxnSpPr>
          <p:nvPr/>
        </p:nvCxnSpPr>
        <p:spPr>
          <a:xfrm>
            <a:off x="5318466" y="184053"/>
            <a:ext cx="0" cy="5004563"/>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94677F-E332-4800-821E-8E899E2744E1}"/>
              </a:ext>
            </a:extLst>
          </p:cNvPr>
          <p:cNvCxnSpPr/>
          <p:nvPr/>
        </p:nvCxnSpPr>
        <p:spPr>
          <a:xfrm>
            <a:off x="7961725" y="81308"/>
            <a:ext cx="0" cy="5107309"/>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21F06E3-D755-4CE1-9D92-3BA4B01ECD6D}"/>
              </a:ext>
            </a:extLst>
          </p:cNvPr>
          <p:cNvGrpSpPr/>
          <p:nvPr/>
        </p:nvGrpSpPr>
        <p:grpSpPr>
          <a:xfrm>
            <a:off x="3834708" y="2431653"/>
            <a:ext cx="852009" cy="668254"/>
            <a:chOff x="4293065" y="2628018"/>
            <a:chExt cx="852143" cy="668359"/>
          </a:xfrm>
        </p:grpSpPr>
        <p:pic>
          <p:nvPicPr>
            <p:cNvPr id="10" name="Picture 9">
              <a:extLst>
                <a:ext uri="{FF2B5EF4-FFF2-40B4-BE49-F238E27FC236}">
                  <a16:creationId xmlns:a16="http://schemas.microsoft.com/office/drawing/2014/main" id="{5AD9EF79-3F35-402B-8778-FB65463E1936}"/>
                </a:ext>
              </a:extLst>
            </p:cNvPr>
            <p:cNvPicPr>
              <a:picLocks noChangeAspect="1"/>
            </p:cNvPicPr>
            <p:nvPr/>
          </p:nvPicPr>
          <p:blipFill>
            <a:blip r:embed="rId3"/>
            <a:stretch>
              <a:fillRect/>
            </a:stretch>
          </p:blipFill>
          <p:spPr>
            <a:xfrm>
              <a:off x="4544144" y="2963609"/>
              <a:ext cx="290741" cy="272959"/>
            </a:xfrm>
            <a:prstGeom prst="rect">
              <a:avLst/>
            </a:prstGeom>
          </p:spPr>
        </p:pic>
        <p:sp>
          <p:nvSpPr>
            <p:cNvPr id="11" name="Freeform: Shape 10">
              <a:extLst>
                <a:ext uri="{FF2B5EF4-FFF2-40B4-BE49-F238E27FC236}">
                  <a16:creationId xmlns:a16="http://schemas.microsoft.com/office/drawing/2014/main" id="{9CB09C74-0696-4883-ACC5-7FF19B200E87}"/>
                </a:ext>
              </a:extLst>
            </p:cNvPr>
            <p:cNvSpPr>
              <a:spLocks/>
            </p:cNvSpPr>
            <p:nvPr/>
          </p:nvSpPr>
          <p:spPr bwMode="auto">
            <a:xfrm>
              <a:off x="4419454" y="2852395"/>
              <a:ext cx="540123" cy="443982"/>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sp>
          <p:nvSpPr>
            <p:cNvPr id="12" name="TextBox 11">
              <a:extLst>
                <a:ext uri="{FF2B5EF4-FFF2-40B4-BE49-F238E27FC236}">
                  <a16:creationId xmlns:a16="http://schemas.microsoft.com/office/drawing/2014/main" id="{3CF43172-0857-4202-AEEC-1F2A2C7C4EF0}"/>
                </a:ext>
              </a:extLst>
            </p:cNvPr>
            <p:cNvSpPr txBox="1"/>
            <p:nvPr/>
          </p:nvSpPr>
          <p:spPr>
            <a:xfrm>
              <a:off x="4293065" y="2628018"/>
              <a:ext cx="852143" cy="142369"/>
            </a:xfrm>
            <a:prstGeom prst="rect">
              <a:avLst/>
            </a:prstGeom>
            <a:noFill/>
          </p:spPr>
          <p:txBody>
            <a:bodyPr wrap="square" lIns="0" tIns="0" rIns="0" bIns="0" rtlCol="0">
              <a:spAutoFit/>
            </a:bodyPr>
            <a:lstStyle/>
            <a:p>
              <a:pPr algn="ctr" defTabSz="913879">
                <a:lnSpc>
                  <a:spcPct val="90000"/>
                </a:lnSpc>
                <a:spcAft>
                  <a:spcPts val="588"/>
                </a:spcAft>
                <a:defRPr/>
              </a:pPr>
              <a:r>
                <a:rPr lang="en-US" sz="1028" b="1" i="1">
                  <a:solidFill>
                    <a:srgbClr val="000000"/>
                  </a:solidFill>
                  <a:latin typeface="Segoe UI"/>
                </a:rPr>
                <a:t>Data center 1</a:t>
              </a:r>
              <a:endParaRPr lang="en-US" sz="1800" b="1" i="1">
                <a:solidFill>
                  <a:srgbClr val="000000"/>
                </a:solidFill>
                <a:latin typeface="Segoe UI"/>
              </a:endParaRPr>
            </a:p>
          </p:txBody>
        </p:sp>
      </p:grpSp>
      <p:sp>
        <p:nvSpPr>
          <p:cNvPr id="168" name="LightningBolt_E945" title="Icon of a lightning bolt">
            <a:extLst>
              <a:ext uri="{FF2B5EF4-FFF2-40B4-BE49-F238E27FC236}">
                <a16:creationId xmlns:a16="http://schemas.microsoft.com/office/drawing/2014/main" id="{537DDC38-DA40-498D-A8C0-4AF81CE17BF1}"/>
              </a:ext>
            </a:extLst>
          </p:cNvPr>
          <p:cNvSpPr>
            <a:spLocks noChangeAspect="1"/>
          </p:cNvSpPr>
          <p:nvPr/>
        </p:nvSpPr>
        <p:spPr bwMode="auto">
          <a:xfrm>
            <a:off x="4348641" y="2765778"/>
            <a:ext cx="130135" cy="172479"/>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294">
              <a:gradFill>
                <a:gsLst>
                  <a:gs pos="0">
                    <a:srgbClr val="505050"/>
                  </a:gs>
                  <a:gs pos="100000">
                    <a:srgbClr val="505050"/>
                  </a:gs>
                </a:gsLst>
                <a:lin ang="5400000" scaled="1"/>
              </a:gradFill>
              <a:latin typeface="Segoe UI"/>
            </a:endParaRPr>
          </a:p>
        </p:txBody>
      </p:sp>
      <p:sp>
        <p:nvSpPr>
          <p:cNvPr id="181" name="TextBox 180">
            <a:extLst>
              <a:ext uri="{FF2B5EF4-FFF2-40B4-BE49-F238E27FC236}">
                <a16:creationId xmlns:a16="http://schemas.microsoft.com/office/drawing/2014/main" id="{74C7FF9F-1140-44F6-B0F7-2D9EFF402859}"/>
              </a:ext>
            </a:extLst>
          </p:cNvPr>
          <p:cNvSpPr txBox="1"/>
          <p:nvPr/>
        </p:nvSpPr>
        <p:spPr>
          <a:xfrm>
            <a:off x="8868297" y="4754278"/>
            <a:ext cx="1680717" cy="329962"/>
          </a:xfrm>
          <a:prstGeom prst="rect">
            <a:avLst/>
          </a:prstGeom>
          <a:noFill/>
        </p:spPr>
        <p:txBody>
          <a:bodyPr wrap="none" rtlCol="0">
            <a:spAutoFit/>
          </a:bodyPr>
          <a:lstStyle/>
          <a:p>
            <a:pPr algn="ctr" defTabSz="914165">
              <a:defRPr/>
            </a:pPr>
            <a:r>
              <a:rPr lang="en-US" sz="1544">
                <a:solidFill>
                  <a:srgbClr val="3C3C41"/>
                </a:solidFill>
                <a:latin typeface="Segoe UI Semibold"/>
              </a:rPr>
              <a:t>Natural Disaster </a:t>
            </a:r>
          </a:p>
        </p:txBody>
      </p:sp>
      <p:sp>
        <p:nvSpPr>
          <p:cNvPr id="183" name="TextBox 182">
            <a:extLst>
              <a:ext uri="{FF2B5EF4-FFF2-40B4-BE49-F238E27FC236}">
                <a16:creationId xmlns:a16="http://schemas.microsoft.com/office/drawing/2014/main" id="{1DCAA2F7-32FF-4132-9D11-85E9CE8F5B9F}"/>
              </a:ext>
            </a:extLst>
          </p:cNvPr>
          <p:cNvSpPr txBox="1"/>
          <p:nvPr/>
        </p:nvSpPr>
        <p:spPr>
          <a:xfrm>
            <a:off x="3393997" y="4754278"/>
            <a:ext cx="1675075" cy="329962"/>
          </a:xfrm>
          <a:prstGeom prst="rect">
            <a:avLst/>
          </a:prstGeom>
          <a:noFill/>
        </p:spPr>
        <p:txBody>
          <a:bodyPr wrap="none" rtlCol="0">
            <a:spAutoFit/>
          </a:bodyPr>
          <a:lstStyle/>
          <a:p>
            <a:pPr algn="ctr" defTabSz="914165">
              <a:defRPr/>
            </a:pPr>
            <a:r>
              <a:rPr lang="en-US" sz="1544">
                <a:solidFill>
                  <a:srgbClr val="3C3C41"/>
                </a:solidFill>
                <a:latin typeface="Segoe UI Semibold"/>
                <a:cs typeface="Segoe UI" panose="020B0502040204020203" pitchFamily="34" charset="0"/>
              </a:rPr>
              <a:t>Hardware failure</a:t>
            </a:r>
          </a:p>
        </p:txBody>
      </p:sp>
      <p:sp>
        <p:nvSpPr>
          <p:cNvPr id="184" name="TextBox 183">
            <a:extLst>
              <a:ext uri="{FF2B5EF4-FFF2-40B4-BE49-F238E27FC236}">
                <a16:creationId xmlns:a16="http://schemas.microsoft.com/office/drawing/2014/main" id="{79D9B4D7-8CB4-47E1-8A12-32BC59E03C1A}"/>
              </a:ext>
            </a:extLst>
          </p:cNvPr>
          <p:cNvSpPr txBox="1"/>
          <p:nvPr/>
        </p:nvSpPr>
        <p:spPr>
          <a:xfrm>
            <a:off x="5589247" y="4754278"/>
            <a:ext cx="2284216" cy="329962"/>
          </a:xfrm>
          <a:prstGeom prst="rect">
            <a:avLst/>
          </a:prstGeom>
          <a:noFill/>
        </p:spPr>
        <p:txBody>
          <a:bodyPr wrap="none" rtlCol="0">
            <a:spAutoFit/>
          </a:bodyPr>
          <a:lstStyle/>
          <a:p>
            <a:pPr algn="ctr" defTabSz="914165">
              <a:defRPr/>
            </a:pPr>
            <a:r>
              <a:rPr lang="en-US" sz="1544">
                <a:solidFill>
                  <a:srgbClr val="3C3C41"/>
                </a:solidFill>
                <a:latin typeface="Segoe UI Semibold"/>
                <a:cs typeface="Segoe UI" panose="020B0502040204020203" pitchFamily="34" charset="0"/>
              </a:rPr>
              <a:t>Network/Power outage</a:t>
            </a:r>
          </a:p>
        </p:txBody>
      </p:sp>
      <p:grpSp>
        <p:nvGrpSpPr>
          <p:cNvPr id="198" name="Group 197">
            <a:extLst>
              <a:ext uri="{FF2B5EF4-FFF2-40B4-BE49-F238E27FC236}">
                <a16:creationId xmlns:a16="http://schemas.microsoft.com/office/drawing/2014/main" id="{E7E1B172-A4A4-417F-9C54-8907AD8D452E}"/>
              </a:ext>
            </a:extLst>
          </p:cNvPr>
          <p:cNvGrpSpPr/>
          <p:nvPr/>
        </p:nvGrpSpPr>
        <p:grpSpPr>
          <a:xfrm>
            <a:off x="144168" y="1732722"/>
            <a:ext cx="722120" cy="3455894"/>
            <a:chOff x="472678" y="1739135"/>
            <a:chExt cx="309989" cy="1677588"/>
          </a:xfrm>
        </p:grpSpPr>
        <p:sp>
          <p:nvSpPr>
            <p:cNvPr id="199" name="Left Bracket 198">
              <a:extLst>
                <a:ext uri="{FF2B5EF4-FFF2-40B4-BE49-F238E27FC236}">
                  <a16:creationId xmlns:a16="http://schemas.microsoft.com/office/drawing/2014/main" id="{691D6112-59B1-4015-A010-4B50B093984A}"/>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4" tIns="25195" rIns="50394" bIns="25195" numCol="1" spcCol="0" rtlCol="0" fromWordArt="0" anchor="ctr" anchorCtr="0" forceAA="0" compatLnSpc="1">
              <a:prstTxWarp prst="textNoShape">
                <a:avLst/>
              </a:prstTxWarp>
              <a:noAutofit/>
            </a:bodyPr>
            <a:lstStyle/>
            <a:p>
              <a:pPr algn="ctr" defTabSz="913810">
                <a:defRPr/>
              </a:pPr>
              <a:endParaRPr lang="en-US" sz="992">
                <a:solidFill>
                  <a:srgbClr val="3C3C41"/>
                </a:solidFill>
                <a:latin typeface="Segoe UI" panose="020B0502040204020203" pitchFamily="34" charset="0"/>
                <a:cs typeface="Segoe UI" panose="020B0502040204020203" pitchFamily="34" charset="0"/>
              </a:endParaRPr>
            </a:p>
          </p:txBody>
        </p:sp>
        <p:sp>
          <p:nvSpPr>
            <p:cNvPr id="200" name="TextBox 199">
              <a:extLst>
                <a:ext uri="{FF2B5EF4-FFF2-40B4-BE49-F238E27FC236}">
                  <a16:creationId xmlns:a16="http://schemas.microsoft.com/office/drawing/2014/main" id="{EDF4A7D1-009F-4EFC-951F-90E3B7417545}"/>
                </a:ext>
              </a:extLst>
            </p:cNvPr>
            <p:cNvSpPr txBox="1"/>
            <p:nvPr/>
          </p:nvSpPr>
          <p:spPr>
            <a:xfrm rot="16200000">
              <a:off x="-116350" y="2429555"/>
              <a:ext cx="1455593" cy="277537"/>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10">
                <a:spcAft>
                  <a:spcPts val="330"/>
                </a:spcAft>
                <a:defRPr/>
              </a:pPr>
              <a:r>
                <a:rPr lang="en-US" sz="1371">
                  <a:solidFill>
                    <a:srgbClr val="3C3C41"/>
                  </a:solidFill>
                  <a:latin typeface="Segoe UI Semibold"/>
                </a:rPr>
                <a:t>Infrastructure</a:t>
              </a:r>
            </a:p>
            <a:p>
              <a:pPr defTabSz="913810">
                <a:spcAft>
                  <a:spcPts val="330"/>
                </a:spcAft>
                <a:defRPr/>
              </a:pPr>
              <a:r>
                <a:rPr lang="en-US" sz="1371">
                  <a:solidFill>
                    <a:srgbClr val="3C3C41"/>
                  </a:solidFill>
                  <a:latin typeface="Segoe UI" panose="020B0502040204020203" pitchFamily="34" charset="0"/>
                  <a:cs typeface="Segoe UI" panose="020B0502040204020203" pitchFamily="34" charset="0"/>
                </a:rPr>
                <a:t>(a</a:t>
              </a:r>
              <a:r>
                <a:rPr lang="en-US" sz="1371">
                  <a:solidFill>
                    <a:srgbClr val="3C3C41"/>
                  </a:solidFill>
                  <a:latin typeface="Segoe UI Semibold"/>
                </a:rPr>
                <a:t>pplications and data)</a:t>
              </a:r>
            </a:p>
            <a:p>
              <a:pPr defTabSz="913810">
                <a:spcAft>
                  <a:spcPts val="330"/>
                </a:spcAft>
                <a:defRPr/>
              </a:pPr>
              <a:endParaRPr lang="en-US" sz="1371">
                <a:solidFill>
                  <a:srgbClr val="3C3C41"/>
                </a:solidFill>
                <a:latin typeface="Segoe UI" panose="020B0502040204020203" pitchFamily="34" charset="0"/>
                <a:cs typeface="Segoe UI" panose="020B0502040204020203" pitchFamily="34" charset="0"/>
              </a:endParaRPr>
            </a:p>
          </p:txBody>
        </p:sp>
      </p:grpSp>
      <p:grpSp>
        <p:nvGrpSpPr>
          <p:cNvPr id="201" name="Group 200">
            <a:extLst>
              <a:ext uri="{FF2B5EF4-FFF2-40B4-BE49-F238E27FC236}">
                <a16:creationId xmlns:a16="http://schemas.microsoft.com/office/drawing/2014/main" id="{0E6C876D-0660-41EF-B226-A32D217BCD92}"/>
              </a:ext>
            </a:extLst>
          </p:cNvPr>
          <p:cNvGrpSpPr/>
          <p:nvPr/>
        </p:nvGrpSpPr>
        <p:grpSpPr>
          <a:xfrm>
            <a:off x="215099" y="5382988"/>
            <a:ext cx="651190" cy="1379452"/>
            <a:chOff x="493988" y="1739135"/>
            <a:chExt cx="288679" cy="1677588"/>
          </a:xfrm>
        </p:grpSpPr>
        <p:sp>
          <p:nvSpPr>
            <p:cNvPr id="202" name="Left Bracket 201">
              <a:extLst>
                <a:ext uri="{FF2B5EF4-FFF2-40B4-BE49-F238E27FC236}">
                  <a16:creationId xmlns:a16="http://schemas.microsoft.com/office/drawing/2014/main" id="{6A10B2C3-737B-4554-A766-DF0DEBC3ABDB}"/>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4" tIns="25195" rIns="50394" bIns="25195" numCol="1" spcCol="0" rtlCol="0" fromWordArt="0" anchor="ctr" anchorCtr="0" forceAA="0" compatLnSpc="1">
              <a:prstTxWarp prst="textNoShape">
                <a:avLst/>
              </a:prstTxWarp>
              <a:noAutofit/>
            </a:bodyPr>
            <a:lstStyle/>
            <a:p>
              <a:pPr algn="ctr" defTabSz="913810">
                <a:defRPr/>
              </a:pPr>
              <a:endParaRPr lang="en-US" sz="992">
                <a:solidFill>
                  <a:srgbClr val="3C3C41"/>
                </a:solidFill>
                <a:latin typeface="Segoe UI"/>
              </a:endParaRPr>
            </a:p>
          </p:txBody>
        </p:sp>
        <p:sp>
          <p:nvSpPr>
            <p:cNvPr id="203" name="TextBox 202">
              <a:extLst>
                <a:ext uri="{FF2B5EF4-FFF2-40B4-BE49-F238E27FC236}">
                  <a16:creationId xmlns:a16="http://schemas.microsoft.com/office/drawing/2014/main" id="{100363CE-8977-455F-856F-1A255EBC2B11}"/>
                </a:ext>
              </a:extLst>
            </p:cNvPr>
            <p:cNvSpPr txBox="1"/>
            <p:nvPr/>
          </p:nvSpPr>
          <p:spPr>
            <a:xfrm rot="16200000">
              <a:off x="-108982" y="2467481"/>
              <a:ext cx="1391328" cy="185388"/>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10">
                <a:spcAft>
                  <a:spcPts val="330"/>
                </a:spcAft>
                <a:defRPr/>
              </a:pPr>
              <a:r>
                <a:rPr lang="en-US" sz="1371">
                  <a:solidFill>
                    <a:srgbClr val="3C3C41"/>
                  </a:solidFill>
                  <a:latin typeface="Segoe UI Semibold"/>
                </a:rPr>
                <a:t>Data</a:t>
              </a:r>
            </a:p>
            <a:p>
              <a:pPr defTabSz="913810">
                <a:spcAft>
                  <a:spcPts val="330"/>
                </a:spcAft>
                <a:defRPr/>
              </a:pPr>
              <a:r>
                <a:rPr lang="en-US" sz="1371">
                  <a:solidFill>
                    <a:srgbClr val="3C3C41"/>
                  </a:solidFill>
                  <a:latin typeface="Segoe UI Semibold"/>
                </a:rPr>
                <a:t>(stateful) </a:t>
              </a:r>
            </a:p>
          </p:txBody>
        </p:sp>
      </p:grpSp>
      <p:sp>
        <p:nvSpPr>
          <p:cNvPr id="254" name="Title 1">
            <a:extLst>
              <a:ext uri="{FF2B5EF4-FFF2-40B4-BE49-F238E27FC236}">
                <a16:creationId xmlns:a16="http://schemas.microsoft.com/office/drawing/2014/main" id="{E2F445E9-003D-43D3-9ABC-3C396ECC7ADA}"/>
              </a:ext>
            </a:extLst>
          </p:cNvPr>
          <p:cNvSpPr>
            <a:spLocks noGrp="1"/>
          </p:cNvSpPr>
          <p:nvPr>
            <p:ph type="title"/>
          </p:nvPr>
        </p:nvSpPr>
        <p:spPr>
          <a:xfrm>
            <a:off x="1205829" y="543414"/>
            <a:ext cx="11306379" cy="403076"/>
          </a:xfrm>
        </p:spPr>
        <p:txBody>
          <a:bodyPr/>
          <a:lstStyle/>
          <a:p>
            <a:r>
              <a:rPr lang="en-US"/>
              <a:t>Types of failures you need </a:t>
            </a:r>
            <a:r>
              <a:rPr lang="en-US">
                <a:solidFill>
                  <a:schemeClr val="tx2"/>
                </a:solidFill>
              </a:rPr>
              <a:t>Resilience</a:t>
            </a:r>
            <a:r>
              <a:rPr lang="en-US"/>
              <a:t> from</a:t>
            </a:r>
          </a:p>
        </p:txBody>
      </p:sp>
      <p:sp>
        <p:nvSpPr>
          <p:cNvPr id="240" name="TextBox 239">
            <a:extLst>
              <a:ext uri="{FF2B5EF4-FFF2-40B4-BE49-F238E27FC236}">
                <a16:creationId xmlns:a16="http://schemas.microsoft.com/office/drawing/2014/main" id="{8BDE9C53-6D26-42D3-B93E-1AF810470592}"/>
              </a:ext>
            </a:extLst>
          </p:cNvPr>
          <p:cNvSpPr txBox="1"/>
          <p:nvPr/>
        </p:nvSpPr>
        <p:spPr>
          <a:xfrm>
            <a:off x="1018933" y="2383322"/>
            <a:ext cx="789099" cy="152734"/>
          </a:xfrm>
          <a:prstGeom prst="rect">
            <a:avLst/>
          </a:prstGeom>
          <a:solidFill>
            <a:schemeClr val="bg2"/>
          </a:solidFill>
        </p:spPr>
        <p:txBody>
          <a:bodyPr wrap="square" lIns="0" tIns="0" rIns="0" bIns="0" rtlCol="0">
            <a:spAutoFit/>
          </a:bodyPr>
          <a:lstStyle/>
          <a:p>
            <a:pPr algn="ctr" defTabSz="913879">
              <a:lnSpc>
                <a:spcPct val="90000"/>
              </a:lnSpc>
              <a:spcAft>
                <a:spcPts val="588"/>
              </a:spcAft>
              <a:defRPr/>
            </a:pPr>
            <a:r>
              <a:rPr lang="en-US" sz="1103" b="1" i="1">
                <a:solidFill>
                  <a:srgbClr val="000000"/>
                </a:solidFill>
                <a:latin typeface="Segoe UI Semibold"/>
              </a:rPr>
              <a:t>Single VM</a:t>
            </a:r>
            <a:endParaRPr lang="en-US" sz="2206" b="1" i="1">
              <a:solidFill>
                <a:srgbClr val="000000"/>
              </a:solidFill>
              <a:latin typeface="Segoe UI Semibold"/>
            </a:endParaRPr>
          </a:p>
        </p:txBody>
      </p:sp>
      <p:sp>
        <p:nvSpPr>
          <p:cNvPr id="193" name="TextBox 192">
            <a:extLst>
              <a:ext uri="{FF2B5EF4-FFF2-40B4-BE49-F238E27FC236}">
                <a16:creationId xmlns:a16="http://schemas.microsoft.com/office/drawing/2014/main" id="{FB526A4D-7A5C-4727-9187-518E8483D921}"/>
              </a:ext>
            </a:extLst>
          </p:cNvPr>
          <p:cNvSpPr txBox="1"/>
          <p:nvPr/>
        </p:nvSpPr>
        <p:spPr>
          <a:xfrm>
            <a:off x="4896389" y="5934025"/>
            <a:ext cx="1734848" cy="329962"/>
          </a:xfrm>
          <a:prstGeom prst="rect">
            <a:avLst/>
          </a:prstGeom>
          <a:noFill/>
        </p:spPr>
        <p:txBody>
          <a:bodyPr wrap="square" rtlCol="0">
            <a:spAutoFit/>
          </a:bodyPr>
          <a:lstStyle/>
          <a:p>
            <a:pPr algn="ctr" defTabSz="914165">
              <a:defRPr/>
            </a:pPr>
            <a:r>
              <a:rPr lang="en-US" sz="1544">
                <a:solidFill>
                  <a:srgbClr val="3C3C41"/>
                </a:solidFill>
                <a:latin typeface="Segoe UI Semibold" panose="020B0702040204020203" pitchFamily="34" charset="0"/>
                <a:cs typeface="Segoe UI Semibold" panose="020B0702040204020203" pitchFamily="34" charset="0"/>
              </a:rPr>
              <a:t>Data corruption</a:t>
            </a:r>
          </a:p>
        </p:txBody>
      </p:sp>
      <p:sp>
        <p:nvSpPr>
          <p:cNvPr id="194" name="Rectangle 193">
            <a:extLst>
              <a:ext uri="{FF2B5EF4-FFF2-40B4-BE49-F238E27FC236}">
                <a16:creationId xmlns:a16="http://schemas.microsoft.com/office/drawing/2014/main" id="{7481921F-DAC0-47CB-853C-D49B0A6FC150}"/>
              </a:ext>
            </a:extLst>
          </p:cNvPr>
          <p:cNvSpPr/>
          <p:nvPr/>
        </p:nvSpPr>
        <p:spPr>
          <a:xfrm>
            <a:off x="7480434" y="5934025"/>
            <a:ext cx="1498293" cy="329962"/>
          </a:xfrm>
          <a:prstGeom prst="rect">
            <a:avLst/>
          </a:prstGeom>
        </p:spPr>
        <p:txBody>
          <a:bodyPr wrap="square">
            <a:spAutoFit/>
          </a:bodyPr>
          <a:lstStyle/>
          <a:p>
            <a:pPr algn="ctr" defTabSz="914165">
              <a:defRPr/>
            </a:pPr>
            <a:r>
              <a:rPr lang="en-US" sz="1544">
                <a:solidFill>
                  <a:srgbClr val="3C3C41"/>
                </a:solidFill>
                <a:latin typeface="Segoe UI Semibold" panose="020B0702040204020203" pitchFamily="34" charset="0"/>
                <a:cs typeface="Segoe UI Semibold" panose="020B0702040204020203" pitchFamily="34" charset="0"/>
              </a:rPr>
              <a:t>Ransomware</a:t>
            </a:r>
          </a:p>
        </p:txBody>
      </p:sp>
      <p:sp>
        <p:nvSpPr>
          <p:cNvPr id="195" name="Rectangle 194">
            <a:extLst>
              <a:ext uri="{FF2B5EF4-FFF2-40B4-BE49-F238E27FC236}">
                <a16:creationId xmlns:a16="http://schemas.microsoft.com/office/drawing/2014/main" id="{9854A971-220A-45D5-9441-DF6989FB2FFC}"/>
              </a:ext>
            </a:extLst>
          </p:cNvPr>
          <p:cNvSpPr/>
          <p:nvPr/>
        </p:nvSpPr>
        <p:spPr>
          <a:xfrm>
            <a:off x="1930982" y="5934025"/>
            <a:ext cx="2116211" cy="329962"/>
          </a:xfrm>
          <a:prstGeom prst="rect">
            <a:avLst/>
          </a:prstGeom>
        </p:spPr>
        <p:txBody>
          <a:bodyPr wrap="square">
            <a:spAutoFit/>
          </a:bodyPr>
          <a:lstStyle/>
          <a:p>
            <a:pPr algn="ctr" defTabSz="914165">
              <a:defRPr/>
            </a:pPr>
            <a:r>
              <a:rPr lang="en-US" sz="1544">
                <a:solidFill>
                  <a:srgbClr val="3C3C41"/>
                </a:solidFill>
                <a:latin typeface="Segoe UI Semibold" panose="020B0702040204020203" pitchFamily="34" charset="0"/>
                <a:cs typeface="Segoe UI Semibold" panose="020B0702040204020203" pitchFamily="34" charset="0"/>
              </a:rPr>
              <a:t>Accidental data loss</a:t>
            </a:r>
          </a:p>
        </p:txBody>
      </p:sp>
      <p:sp>
        <p:nvSpPr>
          <p:cNvPr id="196" name="Rectangle 195">
            <a:extLst>
              <a:ext uri="{FF2B5EF4-FFF2-40B4-BE49-F238E27FC236}">
                <a16:creationId xmlns:a16="http://schemas.microsoft.com/office/drawing/2014/main" id="{DB3F8A7A-0BA7-474E-AA03-A918918EC51C}"/>
              </a:ext>
            </a:extLst>
          </p:cNvPr>
          <p:cNvSpPr/>
          <p:nvPr/>
        </p:nvSpPr>
        <p:spPr>
          <a:xfrm>
            <a:off x="9836277" y="5934025"/>
            <a:ext cx="1378391" cy="329962"/>
          </a:xfrm>
          <a:prstGeom prst="rect">
            <a:avLst/>
          </a:prstGeom>
        </p:spPr>
        <p:txBody>
          <a:bodyPr wrap="none">
            <a:spAutoFit/>
          </a:bodyPr>
          <a:lstStyle/>
          <a:p>
            <a:pPr algn="ctr" defTabSz="914165">
              <a:defRPr/>
            </a:pPr>
            <a:r>
              <a:rPr lang="en-US" sz="1544">
                <a:solidFill>
                  <a:srgbClr val="3C3C41"/>
                </a:solidFill>
                <a:latin typeface="Segoe UI Semibold" panose="020B0702040204020203" pitchFamily="34" charset="0"/>
                <a:cs typeface="Segoe UI Semibold" panose="020B0702040204020203" pitchFamily="34" charset="0"/>
              </a:rPr>
              <a:t>Rogue admin</a:t>
            </a:r>
          </a:p>
        </p:txBody>
      </p:sp>
      <p:grpSp>
        <p:nvGrpSpPr>
          <p:cNvPr id="3" name="Group 2">
            <a:extLst>
              <a:ext uri="{FF2B5EF4-FFF2-40B4-BE49-F238E27FC236}">
                <a16:creationId xmlns:a16="http://schemas.microsoft.com/office/drawing/2014/main" id="{CB5E7275-2FC8-46E3-8936-734325FDED3A}"/>
              </a:ext>
            </a:extLst>
          </p:cNvPr>
          <p:cNvGrpSpPr/>
          <p:nvPr/>
        </p:nvGrpSpPr>
        <p:grpSpPr>
          <a:xfrm>
            <a:off x="1167526" y="5844425"/>
            <a:ext cx="462153" cy="608858"/>
            <a:chOff x="3202598" y="3445817"/>
            <a:chExt cx="953991" cy="1256824"/>
          </a:xfrm>
        </p:grpSpPr>
        <p:sp>
          <p:nvSpPr>
            <p:cNvPr id="186" name="Freeform: Shape 185">
              <a:extLst>
                <a:ext uri="{FF2B5EF4-FFF2-40B4-BE49-F238E27FC236}">
                  <a16:creationId xmlns:a16="http://schemas.microsoft.com/office/drawing/2014/main" id="{B75E088B-2401-445C-9710-7102FE6AACDF}"/>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14347">
                <a:defRPr/>
              </a:pPr>
              <a:endParaRPr lang="en-US" sz="1836">
                <a:solidFill>
                  <a:srgbClr val="3C3C41"/>
                </a:solidFill>
                <a:latin typeface="Segoe UI"/>
              </a:endParaRPr>
            </a:p>
          </p:txBody>
        </p:sp>
        <p:sp>
          <p:nvSpPr>
            <p:cNvPr id="187" name="Freeform: Shape 186">
              <a:extLst>
                <a:ext uri="{FF2B5EF4-FFF2-40B4-BE49-F238E27FC236}">
                  <a16:creationId xmlns:a16="http://schemas.microsoft.com/office/drawing/2014/main" id="{6521E771-F328-48F5-ADF5-F42135D254FB}"/>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14347">
                <a:defRPr/>
              </a:pPr>
              <a:endParaRPr lang="en-US" sz="1836">
                <a:solidFill>
                  <a:srgbClr val="3C3C41"/>
                </a:solidFill>
                <a:latin typeface="Segoe UI"/>
              </a:endParaRPr>
            </a:p>
          </p:txBody>
        </p:sp>
        <p:sp>
          <p:nvSpPr>
            <p:cNvPr id="188" name="Freeform: Shape 187">
              <a:extLst>
                <a:ext uri="{FF2B5EF4-FFF2-40B4-BE49-F238E27FC236}">
                  <a16:creationId xmlns:a16="http://schemas.microsoft.com/office/drawing/2014/main" id="{30216353-1A14-444B-B160-116E659EB8F4}"/>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14347">
                <a:defRPr/>
              </a:pPr>
              <a:endParaRPr lang="en-US" sz="1836">
                <a:solidFill>
                  <a:srgbClr val="3C3C41"/>
                </a:solidFill>
                <a:latin typeface="Segoe UI"/>
              </a:endParaRPr>
            </a:p>
          </p:txBody>
        </p:sp>
        <p:sp>
          <p:nvSpPr>
            <p:cNvPr id="189" name="Freeform: Shape 188">
              <a:extLst>
                <a:ext uri="{FF2B5EF4-FFF2-40B4-BE49-F238E27FC236}">
                  <a16:creationId xmlns:a16="http://schemas.microsoft.com/office/drawing/2014/main" id="{210CDB88-E01A-435C-AB19-43D945039352}"/>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14347">
                <a:defRPr/>
              </a:pPr>
              <a:endParaRPr lang="en-US" sz="1836">
                <a:solidFill>
                  <a:srgbClr val="3C3C41"/>
                </a:solidFill>
                <a:latin typeface="Segoe UI"/>
              </a:endParaRPr>
            </a:p>
          </p:txBody>
        </p:sp>
        <p:sp>
          <p:nvSpPr>
            <p:cNvPr id="190" name="Freeform: Shape 189">
              <a:extLst>
                <a:ext uri="{FF2B5EF4-FFF2-40B4-BE49-F238E27FC236}">
                  <a16:creationId xmlns:a16="http://schemas.microsoft.com/office/drawing/2014/main" id="{EE96C39D-47E1-4277-8A4A-5052568A5875}"/>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14347">
                <a:defRPr/>
              </a:pPr>
              <a:endParaRPr lang="en-US" sz="1836">
                <a:solidFill>
                  <a:srgbClr val="3C3C41"/>
                </a:solidFill>
                <a:latin typeface="Segoe UI"/>
              </a:endParaRPr>
            </a:p>
          </p:txBody>
        </p:sp>
      </p:grpSp>
      <p:grpSp>
        <p:nvGrpSpPr>
          <p:cNvPr id="304" name="Group 303">
            <a:extLst>
              <a:ext uri="{FF2B5EF4-FFF2-40B4-BE49-F238E27FC236}">
                <a16:creationId xmlns:a16="http://schemas.microsoft.com/office/drawing/2014/main" id="{E8A6F326-433F-4E86-8201-CED6A29A915A}"/>
              </a:ext>
            </a:extLst>
          </p:cNvPr>
          <p:cNvGrpSpPr/>
          <p:nvPr/>
        </p:nvGrpSpPr>
        <p:grpSpPr>
          <a:xfrm>
            <a:off x="1439813" y="6040852"/>
            <a:ext cx="281031" cy="265727"/>
            <a:chOff x="9687132" y="5337166"/>
            <a:chExt cx="207220" cy="195938"/>
          </a:xfrm>
        </p:grpSpPr>
        <p:sp>
          <p:nvSpPr>
            <p:cNvPr id="305" name="Oval 5">
              <a:extLst>
                <a:ext uri="{FF2B5EF4-FFF2-40B4-BE49-F238E27FC236}">
                  <a16:creationId xmlns:a16="http://schemas.microsoft.com/office/drawing/2014/main" id="{A987BBBD-5948-4177-9609-4B2336E21FDA}"/>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1176">
                <a:solidFill>
                  <a:srgbClr val="3C3C41"/>
                </a:solidFill>
                <a:latin typeface="Segoe UI"/>
              </a:endParaRPr>
            </a:p>
          </p:txBody>
        </p:sp>
        <p:sp>
          <p:nvSpPr>
            <p:cNvPr id="306" name="LightningBolt_E945" title="Icon of a lightning bolt">
              <a:extLst>
                <a:ext uri="{FF2B5EF4-FFF2-40B4-BE49-F238E27FC236}">
                  <a16:creationId xmlns:a16="http://schemas.microsoft.com/office/drawing/2014/main" id="{6AB1DC56-8C0D-48F6-BB2E-012F766E151C}"/>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294">
                <a:solidFill>
                  <a:srgbClr val="3C3C41"/>
                </a:solidFill>
                <a:latin typeface="Segoe UI"/>
              </a:endParaRPr>
            </a:p>
          </p:txBody>
        </p:sp>
      </p:grpSp>
      <p:sp>
        <p:nvSpPr>
          <p:cNvPr id="185" name="Rectangle 184">
            <a:extLst>
              <a:ext uri="{FF2B5EF4-FFF2-40B4-BE49-F238E27FC236}">
                <a16:creationId xmlns:a16="http://schemas.microsoft.com/office/drawing/2014/main" id="{481C9084-7041-4028-AEBA-28038FB8A2B7}"/>
              </a:ext>
            </a:extLst>
          </p:cNvPr>
          <p:cNvSpPr/>
          <p:nvPr/>
        </p:nvSpPr>
        <p:spPr bwMode="auto">
          <a:xfrm>
            <a:off x="7960913" y="1085615"/>
            <a:ext cx="4231037" cy="45009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199">
              <a:defRPr/>
            </a:pPr>
            <a:r>
              <a:rPr lang="en-US" sz="1544">
                <a:solidFill>
                  <a:prstClr val="white"/>
                </a:solidFill>
                <a:latin typeface="Segoe UI Semibold" panose="020B0702040204020203" pitchFamily="34" charset="0"/>
                <a:cs typeface="Segoe UI Semibold" panose="020B0702040204020203" pitchFamily="34" charset="0"/>
              </a:rPr>
              <a:t>Azure Site Recovery / Region Pairs </a:t>
            </a:r>
          </a:p>
        </p:txBody>
      </p:sp>
      <p:sp>
        <p:nvSpPr>
          <p:cNvPr id="167" name="Rectangle 166">
            <a:extLst>
              <a:ext uri="{FF2B5EF4-FFF2-40B4-BE49-F238E27FC236}">
                <a16:creationId xmlns:a16="http://schemas.microsoft.com/office/drawing/2014/main" id="{1C18C2D3-5A7D-42BE-820D-51E0F8CC2D48}"/>
              </a:ext>
            </a:extLst>
          </p:cNvPr>
          <p:cNvSpPr/>
          <p:nvPr/>
        </p:nvSpPr>
        <p:spPr bwMode="auto">
          <a:xfrm>
            <a:off x="5316879" y="1085615"/>
            <a:ext cx="2644827" cy="45009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199">
              <a:defRPr/>
            </a:pPr>
            <a:r>
              <a:rPr lang="en-US" sz="1544">
                <a:solidFill>
                  <a:prstClr val="white"/>
                </a:solidFill>
                <a:latin typeface="Segoe UI Semibold" panose="020B0702040204020203" pitchFamily="34" charset="0"/>
                <a:cs typeface="Segoe UI Semibold" panose="020B0702040204020203" pitchFamily="34" charset="0"/>
              </a:rPr>
              <a:t>Availability Zones</a:t>
            </a:r>
          </a:p>
        </p:txBody>
      </p:sp>
      <p:sp>
        <p:nvSpPr>
          <p:cNvPr id="166" name="Rectangle 165">
            <a:extLst>
              <a:ext uri="{FF2B5EF4-FFF2-40B4-BE49-F238E27FC236}">
                <a16:creationId xmlns:a16="http://schemas.microsoft.com/office/drawing/2014/main" id="{7F4BBE01-2C2C-4E31-969A-AC6F48B3B7F1}"/>
              </a:ext>
            </a:extLst>
          </p:cNvPr>
          <p:cNvSpPr/>
          <p:nvPr/>
        </p:nvSpPr>
        <p:spPr bwMode="auto">
          <a:xfrm>
            <a:off x="3053730" y="1085615"/>
            <a:ext cx="2264727" cy="45009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199">
              <a:defRPr/>
            </a:pPr>
            <a:r>
              <a:rPr lang="en-US" sz="1544">
                <a:solidFill>
                  <a:prstClr val="white"/>
                </a:solidFill>
                <a:latin typeface="Segoe UI Semibold" panose="020B0702040204020203" pitchFamily="34" charset="0"/>
                <a:cs typeface="Segoe UI Semibold" panose="020B0702040204020203" pitchFamily="34" charset="0"/>
              </a:rPr>
              <a:t>Availability Sets</a:t>
            </a:r>
          </a:p>
        </p:txBody>
      </p:sp>
      <p:sp>
        <p:nvSpPr>
          <p:cNvPr id="2" name="Rectangle 1">
            <a:extLst>
              <a:ext uri="{FF2B5EF4-FFF2-40B4-BE49-F238E27FC236}">
                <a16:creationId xmlns:a16="http://schemas.microsoft.com/office/drawing/2014/main" id="{FA803192-C623-4085-B4FE-1EAD566564A6}"/>
              </a:ext>
            </a:extLst>
          </p:cNvPr>
          <p:cNvSpPr/>
          <p:nvPr/>
        </p:nvSpPr>
        <p:spPr bwMode="auto">
          <a:xfrm>
            <a:off x="1055533" y="1085615"/>
            <a:ext cx="1998197" cy="450093"/>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199">
              <a:defRPr/>
            </a:pPr>
            <a:r>
              <a:rPr lang="en-US" sz="1544">
                <a:solidFill>
                  <a:prstClr val="white"/>
                </a:solidFill>
                <a:latin typeface="Segoe UI Semibold" panose="020B0702040204020203" pitchFamily="34" charset="0"/>
                <a:cs typeface="Segoe UI Semibold" panose="020B0702040204020203" pitchFamily="34" charset="0"/>
              </a:rPr>
              <a:t>Premium Storage</a:t>
            </a:r>
          </a:p>
        </p:txBody>
      </p:sp>
      <p:grpSp>
        <p:nvGrpSpPr>
          <p:cNvPr id="424" name="Group 423">
            <a:extLst>
              <a:ext uri="{FF2B5EF4-FFF2-40B4-BE49-F238E27FC236}">
                <a16:creationId xmlns:a16="http://schemas.microsoft.com/office/drawing/2014/main" id="{85C7E8BE-DDE8-4C5B-B55E-B25D7B16CCF3}"/>
              </a:ext>
            </a:extLst>
          </p:cNvPr>
          <p:cNvGrpSpPr/>
          <p:nvPr/>
        </p:nvGrpSpPr>
        <p:grpSpPr>
          <a:xfrm>
            <a:off x="4404928" y="2719153"/>
            <a:ext cx="281031" cy="265727"/>
            <a:chOff x="9687132" y="5337166"/>
            <a:chExt cx="207220" cy="195938"/>
          </a:xfrm>
        </p:grpSpPr>
        <p:sp>
          <p:nvSpPr>
            <p:cNvPr id="425" name="Oval 5">
              <a:extLst>
                <a:ext uri="{FF2B5EF4-FFF2-40B4-BE49-F238E27FC236}">
                  <a16:creationId xmlns:a16="http://schemas.microsoft.com/office/drawing/2014/main" id="{8A71FEE3-799F-479F-AD7C-5F374DF18927}"/>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1176">
                <a:solidFill>
                  <a:srgbClr val="000000"/>
                </a:solidFill>
                <a:latin typeface="Segoe UI"/>
              </a:endParaRPr>
            </a:p>
          </p:txBody>
        </p:sp>
        <p:sp>
          <p:nvSpPr>
            <p:cNvPr id="426" name="LightningBolt_E945" title="Icon of a lightning bolt">
              <a:extLst>
                <a:ext uri="{FF2B5EF4-FFF2-40B4-BE49-F238E27FC236}">
                  <a16:creationId xmlns:a16="http://schemas.microsoft.com/office/drawing/2014/main" id="{03987E1C-94BA-4F8F-80B3-817AE0B41952}"/>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294">
                <a:gradFill>
                  <a:gsLst>
                    <a:gs pos="0">
                      <a:srgbClr val="505050"/>
                    </a:gs>
                    <a:gs pos="100000">
                      <a:srgbClr val="505050"/>
                    </a:gs>
                  </a:gsLst>
                  <a:lin ang="5400000" scaled="1"/>
                </a:gradFill>
                <a:latin typeface="Segoe UI"/>
              </a:endParaRPr>
            </a:p>
          </p:txBody>
        </p:sp>
      </p:grpSp>
      <p:grpSp>
        <p:nvGrpSpPr>
          <p:cNvPr id="430" name="Group 429">
            <a:extLst>
              <a:ext uri="{FF2B5EF4-FFF2-40B4-BE49-F238E27FC236}">
                <a16:creationId xmlns:a16="http://schemas.microsoft.com/office/drawing/2014/main" id="{2CA04EAB-E06E-4D55-8708-06E25ED4C3A9}"/>
              </a:ext>
            </a:extLst>
          </p:cNvPr>
          <p:cNvGrpSpPr/>
          <p:nvPr/>
        </p:nvGrpSpPr>
        <p:grpSpPr>
          <a:xfrm>
            <a:off x="7376010" y="2719153"/>
            <a:ext cx="281031" cy="265727"/>
            <a:chOff x="9687132" y="5337166"/>
            <a:chExt cx="207220" cy="195938"/>
          </a:xfrm>
        </p:grpSpPr>
        <p:sp>
          <p:nvSpPr>
            <p:cNvPr id="431" name="Oval 5">
              <a:extLst>
                <a:ext uri="{FF2B5EF4-FFF2-40B4-BE49-F238E27FC236}">
                  <a16:creationId xmlns:a16="http://schemas.microsoft.com/office/drawing/2014/main" id="{EDCED123-9331-4EE6-B810-1902021835D6}"/>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1176">
                <a:solidFill>
                  <a:srgbClr val="000000"/>
                </a:solidFill>
                <a:latin typeface="Segoe UI"/>
              </a:endParaRPr>
            </a:p>
          </p:txBody>
        </p:sp>
        <p:sp>
          <p:nvSpPr>
            <p:cNvPr id="432" name="LightningBolt_E945" title="Icon of a lightning bolt">
              <a:extLst>
                <a:ext uri="{FF2B5EF4-FFF2-40B4-BE49-F238E27FC236}">
                  <a16:creationId xmlns:a16="http://schemas.microsoft.com/office/drawing/2014/main" id="{A760E976-4009-4DB0-B607-572E705227EB}"/>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294">
                <a:gradFill>
                  <a:gsLst>
                    <a:gs pos="0">
                      <a:srgbClr val="505050"/>
                    </a:gs>
                    <a:gs pos="100000">
                      <a:srgbClr val="505050"/>
                    </a:gs>
                  </a:gsLst>
                  <a:lin ang="5400000" scaled="1"/>
                </a:gradFill>
                <a:latin typeface="Segoe UI"/>
              </a:endParaRPr>
            </a:p>
          </p:txBody>
        </p:sp>
      </p:grpSp>
      <p:sp>
        <p:nvSpPr>
          <p:cNvPr id="439" name="Rectangle: Diagonal Corners Rounded 438">
            <a:extLst>
              <a:ext uri="{FF2B5EF4-FFF2-40B4-BE49-F238E27FC236}">
                <a16:creationId xmlns:a16="http://schemas.microsoft.com/office/drawing/2014/main" id="{B25FF04A-9052-40B7-811F-EDA014F5E5A8}"/>
              </a:ext>
            </a:extLst>
          </p:cNvPr>
          <p:cNvSpPr/>
          <p:nvPr/>
        </p:nvSpPr>
        <p:spPr>
          <a:xfrm>
            <a:off x="1005258" y="6292445"/>
            <a:ext cx="11186693" cy="498610"/>
          </a:xfrm>
          <a:prstGeom prst="round2DiagRect">
            <a:avLst>
              <a:gd name="adj1" fmla="val 0"/>
              <a:gd name="adj2" fmla="val 0"/>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79283" tIns="25710" rIns="0" bIns="25710" numCol="1" spcCol="0" rtlCol="0" fromWordArt="0" anchor="ctr" anchorCtr="0" forceAA="0" compatLnSpc="1">
            <a:prstTxWarp prst="textNoShape">
              <a:avLst/>
            </a:prstTxWarp>
            <a:noAutofit/>
          </a:bodyPr>
          <a:lstStyle/>
          <a:p>
            <a:pPr algn="ctr" defTabSz="514199">
              <a:defRPr/>
            </a:pPr>
            <a:r>
              <a:rPr lang="en-US" sz="1544">
                <a:solidFill>
                  <a:prstClr val="white"/>
                </a:solidFill>
                <a:latin typeface="Segoe UI Semibold" panose="020B0702040204020203" pitchFamily="34" charset="0"/>
                <a:cs typeface="Segoe UI Semibold" panose="020B0702040204020203" pitchFamily="34" charset="0"/>
              </a:rPr>
              <a:t>Backup</a:t>
            </a:r>
            <a:endParaRPr lang="en-US" sz="1764">
              <a:solidFill>
                <a:prstClr val="white"/>
              </a:solidFill>
              <a:latin typeface="Segoe UI Semibold" panose="020B0702040204020203" pitchFamily="34" charset="0"/>
              <a:cs typeface="Segoe UI Semibold" panose="020B0702040204020203" pitchFamily="34" charset="0"/>
            </a:endParaRPr>
          </a:p>
        </p:txBody>
      </p:sp>
      <p:sp>
        <p:nvSpPr>
          <p:cNvPr id="440" name="Rectangle 439">
            <a:extLst>
              <a:ext uri="{FF2B5EF4-FFF2-40B4-BE49-F238E27FC236}">
                <a16:creationId xmlns:a16="http://schemas.microsoft.com/office/drawing/2014/main" id="{6144F47C-D0BC-4029-96B7-703852B3DB76}"/>
              </a:ext>
            </a:extLst>
          </p:cNvPr>
          <p:cNvSpPr/>
          <p:nvPr/>
        </p:nvSpPr>
        <p:spPr>
          <a:xfrm rot="635786">
            <a:off x="10852295" y="4695360"/>
            <a:ext cx="1430200" cy="295915"/>
          </a:xfrm>
          <a:prstGeom prst="rect">
            <a:avLst/>
          </a:prstGeom>
        </p:spPr>
        <p:txBody>
          <a:bodyPr wrap="none">
            <a:spAutoFit/>
          </a:bodyPr>
          <a:lstStyle/>
          <a:p>
            <a:pPr algn="ctr" defTabSz="914165">
              <a:defRPr/>
            </a:pPr>
            <a:r>
              <a:rPr lang="en-US" sz="1323">
                <a:solidFill>
                  <a:prstClr val="black">
                    <a:lumMod val="65000"/>
                    <a:lumOff val="35000"/>
                  </a:prstClr>
                </a:solidFill>
                <a:latin typeface="Segoe UI Semibold" panose="020B0702040204020203" pitchFamily="34" charset="0"/>
                <a:cs typeface="Segoe UI Semibold" panose="020B0702040204020203" pitchFamily="34" charset="0"/>
              </a:rPr>
              <a:t>Scope of Impact</a:t>
            </a:r>
          </a:p>
        </p:txBody>
      </p:sp>
      <p:sp>
        <p:nvSpPr>
          <p:cNvPr id="303" name="Rectangle 302">
            <a:extLst>
              <a:ext uri="{FF2B5EF4-FFF2-40B4-BE49-F238E27FC236}">
                <a16:creationId xmlns:a16="http://schemas.microsoft.com/office/drawing/2014/main" id="{1B26B099-01B2-4B2B-BD30-1D8296996F8A}"/>
              </a:ext>
            </a:extLst>
          </p:cNvPr>
          <p:cNvSpPr/>
          <p:nvPr/>
        </p:nvSpPr>
        <p:spPr>
          <a:xfrm rot="616211">
            <a:off x="10889287" y="4634413"/>
            <a:ext cx="1072730" cy="295915"/>
          </a:xfrm>
          <a:prstGeom prst="rect">
            <a:avLst/>
          </a:prstGeom>
        </p:spPr>
        <p:txBody>
          <a:bodyPr wrap="none">
            <a:spAutoFit/>
          </a:bodyPr>
          <a:lstStyle/>
          <a:p>
            <a:pPr algn="ctr" defTabSz="914165">
              <a:defRPr/>
            </a:pPr>
            <a:r>
              <a:rPr lang="en-US" sz="1323">
                <a:solidFill>
                  <a:prstClr val="black">
                    <a:lumMod val="65000"/>
                    <a:lumOff val="35000"/>
                  </a:prstClr>
                </a:solidFill>
                <a:latin typeface="Segoe UI Semibold" panose="020B0702040204020203" pitchFamily="34" charset="0"/>
                <a:cs typeface="Segoe UI Semibold" panose="020B0702040204020203" pitchFamily="34" charset="0"/>
              </a:rPr>
              <a:t>Blast radius</a:t>
            </a:r>
          </a:p>
        </p:txBody>
      </p:sp>
      <p:sp>
        <p:nvSpPr>
          <p:cNvPr id="442" name="Rectangle 441">
            <a:extLst>
              <a:ext uri="{FF2B5EF4-FFF2-40B4-BE49-F238E27FC236}">
                <a16:creationId xmlns:a16="http://schemas.microsoft.com/office/drawing/2014/main" id="{03A8F81C-A0BC-4502-8A96-1C556CF730E3}"/>
              </a:ext>
            </a:extLst>
          </p:cNvPr>
          <p:cNvSpPr/>
          <p:nvPr/>
        </p:nvSpPr>
        <p:spPr>
          <a:xfrm>
            <a:off x="3224122" y="343956"/>
            <a:ext cx="4330998" cy="520014"/>
          </a:xfrm>
          <a:prstGeom prst="rect">
            <a:avLst/>
          </a:prstGeom>
          <a:noFill/>
        </p:spPr>
        <p:txBody>
          <a:bodyPr wrap="square">
            <a:spAutoFit/>
          </a:bodyPr>
          <a:lstStyle/>
          <a:p>
            <a:pPr marL="0" lvl="1" algn="ctr" defTabSz="283362">
              <a:lnSpc>
                <a:spcPct val="90000"/>
              </a:lnSpc>
              <a:spcBef>
                <a:spcPts val="588"/>
              </a:spcBef>
              <a:defRPr/>
            </a:pPr>
            <a:r>
              <a:rPr lang="en-US" sz="1544">
                <a:solidFill>
                  <a:srgbClr val="3C3C41"/>
                </a:solidFill>
                <a:latin typeface="Segoe UI Semibold"/>
                <a:cs typeface="Segoe UI" panose="020B0502040204020203" pitchFamily="34" charset="0"/>
              </a:rPr>
              <a:t>Build and run </a:t>
            </a:r>
            <a:r>
              <a:rPr lang="en-US" sz="1544" b="1" i="1">
                <a:solidFill>
                  <a:srgbClr val="3C3C41"/>
                </a:solidFill>
                <a:latin typeface="Segoe UI Semibold"/>
                <a:cs typeface="Segoe UI" panose="020B0502040204020203" pitchFamily="34" charset="0"/>
              </a:rPr>
              <a:t>highly-available</a:t>
            </a:r>
            <a:r>
              <a:rPr lang="en-US" sz="1544">
                <a:solidFill>
                  <a:srgbClr val="3C3C41"/>
                </a:solidFill>
                <a:latin typeface="Segoe UI Semibold"/>
                <a:cs typeface="Segoe UI" panose="020B0502040204020203" pitchFamily="34" charset="0"/>
              </a:rPr>
              <a:t> applications with near-zero RPO/RTO</a:t>
            </a:r>
          </a:p>
        </p:txBody>
      </p:sp>
      <p:sp>
        <p:nvSpPr>
          <p:cNvPr id="443" name="Rectangle 442">
            <a:extLst>
              <a:ext uri="{FF2B5EF4-FFF2-40B4-BE49-F238E27FC236}">
                <a16:creationId xmlns:a16="http://schemas.microsoft.com/office/drawing/2014/main" id="{69453756-E9A9-4B29-BE6B-A05FE70BABC6}"/>
              </a:ext>
            </a:extLst>
          </p:cNvPr>
          <p:cNvSpPr/>
          <p:nvPr/>
        </p:nvSpPr>
        <p:spPr>
          <a:xfrm>
            <a:off x="7960913" y="347380"/>
            <a:ext cx="4114193" cy="520014"/>
          </a:xfrm>
          <a:prstGeom prst="rect">
            <a:avLst/>
          </a:prstGeom>
          <a:noFill/>
        </p:spPr>
        <p:txBody>
          <a:bodyPr wrap="square">
            <a:spAutoFit/>
          </a:bodyPr>
          <a:lstStyle/>
          <a:p>
            <a:pPr marL="0" lvl="1" algn="ctr" defTabSz="283362">
              <a:lnSpc>
                <a:spcPct val="90000"/>
              </a:lnSpc>
              <a:spcBef>
                <a:spcPts val="588"/>
              </a:spcBef>
              <a:defRPr/>
            </a:pPr>
            <a:r>
              <a:rPr lang="en-US" sz="1544">
                <a:solidFill>
                  <a:srgbClr val="3C3C41"/>
                </a:solidFill>
                <a:latin typeface="Segoe UI Semibold"/>
                <a:cs typeface="Segoe UI" panose="020B0502040204020203" pitchFamily="34" charset="0"/>
              </a:rPr>
              <a:t>Implement </a:t>
            </a:r>
            <a:r>
              <a:rPr lang="en-US" sz="1544" b="1" i="1">
                <a:solidFill>
                  <a:srgbClr val="3C3C41"/>
                </a:solidFill>
                <a:latin typeface="Segoe UI Semibold"/>
                <a:cs typeface="Segoe UI" panose="020B0502040204020203" pitchFamily="34" charset="0"/>
              </a:rPr>
              <a:t>disaster recovery plan </a:t>
            </a:r>
            <a:r>
              <a:rPr lang="en-US" sz="1544">
                <a:solidFill>
                  <a:srgbClr val="3C3C41"/>
                </a:solidFill>
                <a:latin typeface="Segoe UI Semibold"/>
                <a:cs typeface="Segoe UI" panose="020B0502040204020203" pitchFamily="34" charset="0"/>
              </a:rPr>
              <a:t>with data residency and minimal RPO/RTO</a:t>
            </a:r>
            <a:endParaRPr lang="en-US" sz="1544">
              <a:solidFill>
                <a:srgbClr val="3C3C41"/>
              </a:solidFill>
              <a:latin typeface="Segoe UI Semibold"/>
            </a:endParaRPr>
          </a:p>
        </p:txBody>
      </p:sp>
      <p:sp>
        <p:nvSpPr>
          <p:cNvPr id="444" name="Rectangle 443">
            <a:extLst>
              <a:ext uri="{FF2B5EF4-FFF2-40B4-BE49-F238E27FC236}">
                <a16:creationId xmlns:a16="http://schemas.microsoft.com/office/drawing/2014/main" id="{AA27C8C7-2587-4DA1-9E31-60C2D11D99E7}"/>
              </a:ext>
            </a:extLst>
          </p:cNvPr>
          <p:cNvSpPr/>
          <p:nvPr/>
        </p:nvSpPr>
        <p:spPr>
          <a:xfrm>
            <a:off x="3896209" y="5959459"/>
            <a:ext cx="6925154" cy="306174"/>
          </a:xfrm>
          <a:prstGeom prst="rect">
            <a:avLst/>
          </a:prstGeom>
          <a:noFill/>
        </p:spPr>
        <p:txBody>
          <a:bodyPr wrap="square">
            <a:spAutoFit/>
          </a:bodyPr>
          <a:lstStyle/>
          <a:p>
            <a:pPr marL="0" lvl="1" defTabSz="283362">
              <a:lnSpc>
                <a:spcPct val="90000"/>
              </a:lnSpc>
              <a:spcBef>
                <a:spcPts val="588"/>
              </a:spcBef>
              <a:defRPr/>
            </a:pPr>
            <a:r>
              <a:rPr lang="en-US" sz="1544">
                <a:solidFill>
                  <a:srgbClr val="3C3C41"/>
                </a:solidFill>
                <a:latin typeface="Segoe UI Semibold"/>
                <a:cs typeface="Segoe UI" panose="020B0502040204020203" pitchFamily="34" charset="0"/>
              </a:rPr>
              <a:t>Go back </a:t>
            </a:r>
            <a:r>
              <a:rPr lang="en-US" sz="1544" i="1">
                <a:solidFill>
                  <a:srgbClr val="3C3C41"/>
                </a:solidFill>
                <a:latin typeface="Segoe UI Semibold"/>
                <a:cs typeface="Segoe UI" panose="020B0502040204020203" pitchFamily="34" charset="0"/>
              </a:rPr>
              <a:t>point in time </a:t>
            </a:r>
            <a:r>
              <a:rPr lang="en-US" sz="1544">
                <a:solidFill>
                  <a:srgbClr val="3C3C41"/>
                </a:solidFill>
                <a:latin typeface="Segoe UI Semibold"/>
                <a:cs typeface="Segoe UI" panose="020B0502040204020203" pitchFamily="34" charset="0"/>
              </a:rPr>
              <a:t>to </a:t>
            </a:r>
            <a:r>
              <a:rPr lang="en-US" sz="1544" i="1">
                <a:solidFill>
                  <a:srgbClr val="3C3C41"/>
                </a:solidFill>
                <a:latin typeface="Segoe UI Semibold"/>
                <a:cs typeface="Segoe UI" panose="020B0502040204020203" pitchFamily="34" charset="0"/>
              </a:rPr>
              <a:t>restore</a:t>
            </a:r>
            <a:r>
              <a:rPr lang="en-US" sz="1544">
                <a:solidFill>
                  <a:srgbClr val="3C3C41"/>
                </a:solidFill>
                <a:latin typeface="Segoe UI Semibold"/>
                <a:cs typeface="Segoe UI" panose="020B0502040204020203" pitchFamily="34" charset="0"/>
              </a:rPr>
              <a:t> the healthier version of data</a:t>
            </a:r>
          </a:p>
        </p:txBody>
      </p:sp>
      <p:pic>
        <p:nvPicPr>
          <p:cNvPr id="445" name="Picture 6">
            <a:extLst>
              <a:ext uri="{FF2B5EF4-FFF2-40B4-BE49-F238E27FC236}">
                <a16:creationId xmlns:a16="http://schemas.microsoft.com/office/drawing/2014/main" id="{25C7A979-DB55-49BC-ADE8-4190A9ED3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476" y="2610457"/>
            <a:ext cx="582558" cy="542102"/>
          </a:xfrm>
          <a:prstGeom prst="rect">
            <a:avLst/>
          </a:prstGeom>
          <a:noFill/>
          <a:extLst>
            <a:ext uri="{909E8E84-426E-40DD-AFC4-6F175D3DCCD1}">
              <a14:hiddenFill xmlns:a14="http://schemas.microsoft.com/office/drawing/2010/main">
                <a:solidFill>
                  <a:srgbClr val="FFFFFF"/>
                </a:solidFill>
              </a14:hiddenFill>
            </a:ext>
          </a:extLst>
        </p:spPr>
      </p:pic>
      <p:grpSp>
        <p:nvGrpSpPr>
          <p:cNvPr id="433" name="Group 432">
            <a:extLst>
              <a:ext uri="{FF2B5EF4-FFF2-40B4-BE49-F238E27FC236}">
                <a16:creationId xmlns:a16="http://schemas.microsoft.com/office/drawing/2014/main" id="{F7BA5DD9-DB4E-41E9-8F9B-DD35AFB4D490}"/>
              </a:ext>
            </a:extLst>
          </p:cNvPr>
          <p:cNvGrpSpPr/>
          <p:nvPr/>
        </p:nvGrpSpPr>
        <p:grpSpPr>
          <a:xfrm>
            <a:off x="1548406" y="2719153"/>
            <a:ext cx="281031" cy="265727"/>
            <a:chOff x="9687132" y="5337166"/>
            <a:chExt cx="207220" cy="195938"/>
          </a:xfrm>
        </p:grpSpPr>
        <p:sp>
          <p:nvSpPr>
            <p:cNvPr id="434" name="Oval 5">
              <a:extLst>
                <a:ext uri="{FF2B5EF4-FFF2-40B4-BE49-F238E27FC236}">
                  <a16:creationId xmlns:a16="http://schemas.microsoft.com/office/drawing/2014/main" id="{317BE85A-4C4D-4B77-B35D-D8A1265D69B5}"/>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1176">
                <a:solidFill>
                  <a:srgbClr val="000000"/>
                </a:solidFill>
                <a:latin typeface="Segoe UI"/>
              </a:endParaRPr>
            </a:p>
          </p:txBody>
        </p:sp>
        <p:sp>
          <p:nvSpPr>
            <p:cNvPr id="435" name="LightningBolt_E945" title="Icon of a lightning bolt">
              <a:extLst>
                <a:ext uri="{FF2B5EF4-FFF2-40B4-BE49-F238E27FC236}">
                  <a16:creationId xmlns:a16="http://schemas.microsoft.com/office/drawing/2014/main" id="{4E68718D-281C-443A-8EFE-B82E5CEC042F}"/>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294">
                <a:gradFill>
                  <a:gsLst>
                    <a:gs pos="0">
                      <a:srgbClr val="505050"/>
                    </a:gs>
                    <a:gs pos="100000">
                      <a:srgbClr val="505050"/>
                    </a:gs>
                  </a:gsLst>
                  <a:lin ang="5400000" scaled="1"/>
                </a:gradFill>
                <a:latin typeface="Segoe UI"/>
              </a:endParaRPr>
            </a:p>
          </p:txBody>
        </p:sp>
      </p:grpSp>
      <p:grpSp>
        <p:nvGrpSpPr>
          <p:cNvPr id="284" name="Group 283">
            <a:extLst>
              <a:ext uri="{FF2B5EF4-FFF2-40B4-BE49-F238E27FC236}">
                <a16:creationId xmlns:a16="http://schemas.microsoft.com/office/drawing/2014/main" id="{25489C03-354A-45EB-BD58-01C9373B26B5}"/>
              </a:ext>
            </a:extLst>
          </p:cNvPr>
          <p:cNvGrpSpPr/>
          <p:nvPr/>
        </p:nvGrpSpPr>
        <p:grpSpPr>
          <a:xfrm>
            <a:off x="201037" y="225749"/>
            <a:ext cx="651192" cy="1242286"/>
            <a:chOff x="493987" y="1739135"/>
            <a:chExt cx="288680" cy="1677588"/>
          </a:xfrm>
        </p:grpSpPr>
        <p:sp>
          <p:nvSpPr>
            <p:cNvPr id="285" name="Left Bracket 284">
              <a:extLst>
                <a:ext uri="{FF2B5EF4-FFF2-40B4-BE49-F238E27FC236}">
                  <a16:creationId xmlns:a16="http://schemas.microsoft.com/office/drawing/2014/main" id="{F2986BED-6A88-47BD-A083-3EAB45DF3366}"/>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4" tIns="25195" rIns="50394" bIns="25195" numCol="1" spcCol="0" rtlCol="0" fromWordArt="0" anchor="ctr" anchorCtr="0" forceAA="0" compatLnSpc="1">
              <a:prstTxWarp prst="textNoShape">
                <a:avLst/>
              </a:prstTxWarp>
              <a:noAutofit/>
            </a:bodyPr>
            <a:lstStyle/>
            <a:p>
              <a:pPr algn="ctr" defTabSz="913810">
                <a:defRPr/>
              </a:pPr>
              <a:endParaRPr lang="en-US" sz="992">
                <a:solidFill>
                  <a:srgbClr val="3C3C41"/>
                </a:solidFill>
                <a:latin typeface="Segoe UI"/>
              </a:endParaRPr>
            </a:p>
          </p:txBody>
        </p:sp>
        <p:sp>
          <p:nvSpPr>
            <p:cNvPr id="286" name="TextBox 285">
              <a:extLst>
                <a:ext uri="{FF2B5EF4-FFF2-40B4-BE49-F238E27FC236}">
                  <a16:creationId xmlns:a16="http://schemas.microsoft.com/office/drawing/2014/main" id="{A40559B6-1A53-4092-9E06-DB9621F503B4}"/>
                </a:ext>
              </a:extLst>
            </p:cNvPr>
            <p:cNvSpPr txBox="1"/>
            <p:nvPr/>
          </p:nvSpPr>
          <p:spPr>
            <a:xfrm rot="16200000">
              <a:off x="35199" y="2498276"/>
              <a:ext cx="1102964" cy="185388"/>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10">
                <a:spcAft>
                  <a:spcPts val="330"/>
                </a:spcAft>
                <a:defRPr/>
              </a:pPr>
              <a:r>
                <a:rPr lang="en-US" sz="1371">
                  <a:solidFill>
                    <a:srgbClr val="3C3C41"/>
                  </a:solidFill>
                  <a:latin typeface="Segoe UI Semibold"/>
                </a:rPr>
                <a:t>Customer</a:t>
              </a:r>
            </a:p>
            <a:p>
              <a:pPr defTabSz="913810">
                <a:spcAft>
                  <a:spcPts val="330"/>
                </a:spcAft>
                <a:defRPr/>
              </a:pPr>
              <a:r>
                <a:rPr lang="en-US" sz="1371">
                  <a:solidFill>
                    <a:srgbClr val="3C3C41"/>
                  </a:solidFill>
                  <a:latin typeface="Segoe UI Semibold"/>
                </a:rPr>
                <a:t>need </a:t>
              </a:r>
            </a:p>
          </p:txBody>
        </p:sp>
      </p:grpSp>
      <p:sp>
        <p:nvSpPr>
          <p:cNvPr id="287" name="Rectangle 286">
            <a:extLst>
              <a:ext uri="{FF2B5EF4-FFF2-40B4-BE49-F238E27FC236}">
                <a16:creationId xmlns:a16="http://schemas.microsoft.com/office/drawing/2014/main" id="{606ABB21-52B1-4B15-9D94-C4957F6E7DE8}"/>
              </a:ext>
            </a:extLst>
          </p:cNvPr>
          <p:cNvSpPr/>
          <p:nvPr/>
        </p:nvSpPr>
        <p:spPr>
          <a:xfrm>
            <a:off x="1017091" y="320759"/>
            <a:ext cx="1878092" cy="520014"/>
          </a:xfrm>
          <a:prstGeom prst="rect">
            <a:avLst/>
          </a:prstGeom>
          <a:noFill/>
        </p:spPr>
        <p:txBody>
          <a:bodyPr wrap="square">
            <a:spAutoFit/>
          </a:bodyPr>
          <a:lstStyle/>
          <a:p>
            <a:pPr marL="0" lvl="1" algn="ctr" defTabSz="283362">
              <a:lnSpc>
                <a:spcPct val="90000"/>
              </a:lnSpc>
              <a:spcBef>
                <a:spcPts val="588"/>
              </a:spcBef>
              <a:defRPr/>
            </a:pPr>
            <a:r>
              <a:rPr lang="en-US" sz="1544">
                <a:solidFill>
                  <a:srgbClr val="3C3C41"/>
                </a:solidFill>
                <a:latin typeface="Segoe UI Semibold"/>
                <a:cs typeface="Segoe UI" panose="020B0502040204020203" pitchFamily="34" charset="0"/>
              </a:rPr>
              <a:t>Improved availability</a:t>
            </a:r>
          </a:p>
        </p:txBody>
      </p:sp>
      <p:grpSp>
        <p:nvGrpSpPr>
          <p:cNvPr id="281" name="Group 280">
            <a:extLst>
              <a:ext uri="{FF2B5EF4-FFF2-40B4-BE49-F238E27FC236}">
                <a16:creationId xmlns:a16="http://schemas.microsoft.com/office/drawing/2014/main" id="{5EF30FC2-9FDF-4878-98CD-8376865C0264}"/>
              </a:ext>
            </a:extLst>
          </p:cNvPr>
          <p:cNvGrpSpPr/>
          <p:nvPr/>
        </p:nvGrpSpPr>
        <p:grpSpPr>
          <a:xfrm>
            <a:off x="3531724" y="2425910"/>
            <a:ext cx="1237380" cy="843109"/>
            <a:chOff x="3777206" y="2532491"/>
            <a:chExt cx="922693" cy="758454"/>
          </a:xfrm>
        </p:grpSpPr>
        <p:grpSp>
          <p:nvGrpSpPr>
            <p:cNvPr id="283" name="Group 282">
              <a:extLst>
                <a:ext uri="{FF2B5EF4-FFF2-40B4-BE49-F238E27FC236}">
                  <a16:creationId xmlns:a16="http://schemas.microsoft.com/office/drawing/2014/main" id="{E28AEFBE-2B51-4B39-BDBA-BE86802FAB72}"/>
                </a:ext>
              </a:extLst>
            </p:cNvPr>
            <p:cNvGrpSpPr/>
            <p:nvPr/>
          </p:nvGrpSpPr>
          <p:grpSpPr>
            <a:xfrm>
              <a:off x="3777206" y="2532491"/>
              <a:ext cx="922693" cy="758454"/>
              <a:chOff x="3777206" y="2532491"/>
              <a:chExt cx="922693" cy="758454"/>
            </a:xfrm>
          </p:grpSpPr>
          <p:sp>
            <p:nvSpPr>
              <p:cNvPr id="447" name="Freeform: Shape 446">
                <a:extLst>
                  <a:ext uri="{FF2B5EF4-FFF2-40B4-BE49-F238E27FC236}">
                    <a16:creationId xmlns:a16="http://schemas.microsoft.com/office/drawing/2014/main" id="{D6996DDC-8CF6-4217-B7D6-8E6FB47599F5}"/>
                  </a:ext>
                </a:extLst>
              </p:cNvPr>
              <p:cNvSpPr>
                <a:spLocks/>
              </p:cNvSpPr>
              <p:nvPr/>
            </p:nvSpPr>
            <p:spPr bwMode="auto">
              <a:xfrm>
                <a:off x="3777206" y="2532491"/>
                <a:ext cx="922693" cy="758454"/>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grpSp>
            <p:nvGrpSpPr>
              <p:cNvPr id="448" name="Group 447">
                <a:extLst>
                  <a:ext uri="{FF2B5EF4-FFF2-40B4-BE49-F238E27FC236}">
                    <a16:creationId xmlns:a16="http://schemas.microsoft.com/office/drawing/2014/main" id="{A845D2CB-0967-497B-A5D1-1E05F587AFDB}"/>
                  </a:ext>
                </a:extLst>
              </p:cNvPr>
              <p:cNvGrpSpPr/>
              <p:nvPr/>
            </p:nvGrpSpPr>
            <p:grpSpPr>
              <a:xfrm>
                <a:off x="3866300" y="2861878"/>
                <a:ext cx="752928" cy="280382"/>
                <a:chOff x="3866300" y="2861878"/>
                <a:chExt cx="752928" cy="280382"/>
              </a:xfrm>
            </p:grpSpPr>
            <p:pic>
              <p:nvPicPr>
                <p:cNvPr id="449" name="Picture 448">
                  <a:extLst>
                    <a:ext uri="{FF2B5EF4-FFF2-40B4-BE49-F238E27FC236}">
                      <a16:creationId xmlns:a16="http://schemas.microsoft.com/office/drawing/2014/main" id="{E85B9A00-7AFC-4303-83FE-05BA4F6CD960}"/>
                    </a:ext>
                  </a:extLst>
                </p:cNvPr>
                <p:cNvPicPr>
                  <a:picLocks noChangeAspect="1"/>
                </p:cNvPicPr>
                <p:nvPr/>
              </p:nvPicPr>
              <p:blipFill>
                <a:blip r:embed="rId3"/>
                <a:stretch>
                  <a:fillRect/>
                </a:stretch>
              </p:blipFill>
              <p:spPr>
                <a:xfrm>
                  <a:off x="3866300" y="2861878"/>
                  <a:ext cx="254490" cy="280382"/>
                </a:xfrm>
                <a:prstGeom prst="rect">
                  <a:avLst/>
                </a:prstGeom>
              </p:spPr>
            </p:pic>
            <p:pic>
              <p:nvPicPr>
                <p:cNvPr id="450" name="Picture 449">
                  <a:extLst>
                    <a:ext uri="{FF2B5EF4-FFF2-40B4-BE49-F238E27FC236}">
                      <a16:creationId xmlns:a16="http://schemas.microsoft.com/office/drawing/2014/main" id="{57E6963F-534C-4E50-AA29-2767A96C5BCE}"/>
                    </a:ext>
                  </a:extLst>
                </p:cNvPr>
                <p:cNvPicPr>
                  <a:picLocks noChangeAspect="1"/>
                </p:cNvPicPr>
                <p:nvPr/>
              </p:nvPicPr>
              <p:blipFill>
                <a:blip r:embed="rId3"/>
                <a:stretch>
                  <a:fillRect/>
                </a:stretch>
              </p:blipFill>
              <p:spPr>
                <a:xfrm>
                  <a:off x="4364738" y="2861878"/>
                  <a:ext cx="254490" cy="280382"/>
                </a:xfrm>
                <a:prstGeom prst="rect">
                  <a:avLst/>
                </a:prstGeom>
              </p:spPr>
            </p:pic>
            <p:cxnSp>
              <p:nvCxnSpPr>
                <p:cNvPr id="451" name="Straight Connector 450">
                  <a:extLst>
                    <a:ext uri="{FF2B5EF4-FFF2-40B4-BE49-F238E27FC236}">
                      <a16:creationId xmlns:a16="http://schemas.microsoft.com/office/drawing/2014/main" id="{DEFC4055-D2A2-4E04-BBF1-BE8D6B236116}"/>
                    </a:ext>
                  </a:extLst>
                </p:cNvPr>
                <p:cNvCxnSpPr>
                  <a:cxnSpLocks/>
                </p:cNvCxnSpPr>
                <p:nvPr/>
              </p:nvCxnSpPr>
              <p:spPr>
                <a:xfrm>
                  <a:off x="4115697" y="2982674"/>
                  <a:ext cx="23127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grpSp>
          <p:nvGrpSpPr>
            <p:cNvPr id="421" name="Group 420">
              <a:extLst>
                <a:ext uri="{FF2B5EF4-FFF2-40B4-BE49-F238E27FC236}">
                  <a16:creationId xmlns:a16="http://schemas.microsoft.com/office/drawing/2014/main" id="{25C8DBC9-75D9-46DC-9B78-13AEE7AB9B0F}"/>
                </a:ext>
              </a:extLst>
            </p:cNvPr>
            <p:cNvGrpSpPr/>
            <p:nvPr/>
          </p:nvGrpSpPr>
          <p:grpSpPr>
            <a:xfrm>
              <a:off x="3949000" y="2761769"/>
              <a:ext cx="213211" cy="201601"/>
              <a:chOff x="9687132" y="5337166"/>
              <a:chExt cx="207220" cy="195938"/>
            </a:xfrm>
          </p:grpSpPr>
          <p:sp>
            <p:nvSpPr>
              <p:cNvPr id="423" name="Oval 5">
                <a:extLst>
                  <a:ext uri="{FF2B5EF4-FFF2-40B4-BE49-F238E27FC236}">
                    <a16:creationId xmlns:a16="http://schemas.microsoft.com/office/drawing/2014/main" id="{809E67F4-7A4B-478B-8FDA-63EF7A069C89}"/>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1176">
                  <a:solidFill>
                    <a:srgbClr val="000000"/>
                  </a:solidFill>
                  <a:latin typeface="Segoe UI"/>
                </a:endParaRPr>
              </a:p>
            </p:txBody>
          </p:sp>
          <p:sp>
            <p:nvSpPr>
              <p:cNvPr id="446" name="LightningBolt_E945" title="Icon of a lightning bolt">
                <a:extLst>
                  <a:ext uri="{FF2B5EF4-FFF2-40B4-BE49-F238E27FC236}">
                    <a16:creationId xmlns:a16="http://schemas.microsoft.com/office/drawing/2014/main" id="{091FCA4D-67AD-41F9-B404-FCB6C1F1A270}"/>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294">
                  <a:gradFill>
                    <a:gsLst>
                      <a:gs pos="0">
                        <a:srgbClr val="505050"/>
                      </a:gs>
                      <a:gs pos="100000">
                        <a:srgbClr val="505050"/>
                      </a:gs>
                    </a:gsLst>
                    <a:lin ang="5400000" scaled="1"/>
                  </a:gradFill>
                  <a:latin typeface="Segoe UI"/>
                </a:endParaRPr>
              </a:p>
            </p:txBody>
          </p:sp>
        </p:grpSp>
      </p:grpSp>
      <p:grpSp>
        <p:nvGrpSpPr>
          <p:cNvPr id="453" name="Group 452">
            <a:extLst>
              <a:ext uri="{FF2B5EF4-FFF2-40B4-BE49-F238E27FC236}">
                <a16:creationId xmlns:a16="http://schemas.microsoft.com/office/drawing/2014/main" id="{B4810EB6-58EE-448B-AAA5-6B7E56FF1D3B}"/>
              </a:ext>
            </a:extLst>
          </p:cNvPr>
          <p:cNvGrpSpPr/>
          <p:nvPr/>
        </p:nvGrpSpPr>
        <p:grpSpPr>
          <a:xfrm>
            <a:off x="8650354" y="1842123"/>
            <a:ext cx="3023860" cy="2071959"/>
            <a:chOff x="5342176" y="4517051"/>
            <a:chExt cx="1684803" cy="1016555"/>
          </a:xfrm>
        </p:grpSpPr>
        <p:sp>
          <p:nvSpPr>
            <p:cNvPr id="508" name="Rectangle: Rounded Corners 507">
              <a:extLst>
                <a:ext uri="{FF2B5EF4-FFF2-40B4-BE49-F238E27FC236}">
                  <a16:creationId xmlns:a16="http://schemas.microsoft.com/office/drawing/2014/main" id="{FBBBEFAE-5712-4CC1-93CE-6C7F809023C1}"/>
                </a:ext>
              </a:extLst>
            </p:cNvPr>
            <p:cNvSpPr/>
            <p:nvPr/>
          </p:nvSpPr>
          <p:spPr bwMode="auto">
            <a:xfrm>
              <a:off x="5342176" y="4581977"/>
              <a:ext cx="1684803" cy="95162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614"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9" name="TextBox 508">
              <a:extLst>
                <a:ext uri="{FF2B5EF4-FFF2-40B4-BE49-F238E27FC236}">
                  <a16:creationId xmlns:a16="http://schemas.microsoft.com/office/drawing/2014/main" id="{79F9A020-C397-4EB1-A214-F46318A6CEAC}"/>
                </a:ext>
              </a:extLst>
            </p:cNvPr>
            <p:cNvSpPr txBox="1"/>
            <p:nvPr/>
          </p:nvSpPr>
          <p:spPr>
            <a:xfrm>
              <a:off x="5954011" y="4517051"/>
              <a:ext cx="461132" cy="79906"/>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176">
                  <a:solidFill>
                    <a:srgbClr val="000000"/>
                  </a:solidFill>
                  <a:latin typeface="Segoe UI Semibold"/>
                </a:rPr>
                <a:t>Region 1</a:t>
              </a:r>
              <a:endParaRPr lang="en-US" sz="2353">
                <a:solidFill>
                  <a:srgbClr val="000000"/>
                </a:solidFill>
                <a:latin typeface="Segoe UI Semibold"/>
              </a:endParaRPr>
            </a:p>
          </p:txBody>
        </p:sp>
      </p:grpSp>
      <p:grpSp>
        <p:nvGrpSpPr>
          <p:cNvPr id="454" name="Group 453">
            <a:extLst>
              <a:ext uri="{FF2B5EF4-FFF2-40B4-BE49-F238E27FC236}">
                <a16:creationId xmlns:a16="http://schemas.microsoft.com/office/drawing/2014/main" id="{999AE7E0-DE97-4016-A1E0-1D75C8270A64}"/>
              </a:ext>
            </a:extLst>
          </p:cNvPr>
          <p:cNvGrpSpPr/>
          <p:nvPr/>
        </p:nvGrpSpPr>
        <p:grpSpPr>
          <a:xfrm>
            <a:off x="11386332" y="2652369"/>
            <a:ext cx="281031" cy="265727"/>
            <a:chOff x="9687132" y="5166072"/>
            <a:chExt cx="207220" cy="195938"/>
          </a:xfrm>
        </p:grpSpPr>
        <p:sp>
          <p:nvSpPr>
            <p:cNvPr id="506" name="Oval 5">
              <a:extLst>
                <a:ext uri="{FF2B5EF4-FFF2-40B4-BE49-F238E27FC236}">
                  <a16:creationId xmlns:a16="http://schemas.microsoft.com/office/drawing/2014/main" id="{D2900D4D-0317-4441-A7DE-301124754BDD}"/>
                </a:ext>
              </a:extLst>
            </p:cNvPr>
            <p:cNvSpPr>
              <a:spLocks noChangeArrowheads="1"/>
            </p:cNvSpPr>
            <p:nvPr/>
          </p:nvSpPr>
          <p:spPr bwMode="auto">
            <a:xfrm>
              <a:off x="9687132" y="5166072"/>
              <a:ext cx="207220" cy="195938"/>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1176">
                <a:solidFill>
                  <a:srgbClr val="000000"/>
                </a:solidFill>
                <a:latin typeface="Segoe UI"/>
              </a:endParaRPr>
            </a:p>
          </p:txBody>
        </p:sp>
        <p:sp>
          <p:nvSpPr>
            <p:cNvPr id="507" name="LightningBolt_E945" title="Icon of a lightning bolt">
              <a:extLst>
                <a:ext uri="{FF2B5EF4-FFF2-40B4-BE49-F238E27FC236}">
                  <a16:creationId xmlns:a16="http://schemas.microsoft.com/office/drawing/2014/main" id="{ADC19BCE-80D1-4C03-A6B2-B4D4167FC7D9}"/>
                </a:ext>
              </a:extLst>
            </p:cNvPr>
            <p:cNvSpPr>
              <a:spLocks noChangeAspect="1"/>
            </p:cNvSpPr>
            <p:nvPr/>
          </p:nvSpPr>
          <p:spPr bwMode="auto">
            <a:xfrm>
              <a:off x="9742775" y="5206463"/>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294">
                <a:gradFill>
                  <a:gsLst>
                    <a:gs pos="0">
                      <a:srgbClr val="505050"/>
                    </a:gs>
                    <a:gs pos="100000">
                      <a:srgbClr val="505050"/>
                    </a:gs>
                  </a:gsLst>
                  <a:lin ang="5400000" scaled="1"/>
                </a:gradFill>
                <a:latin typeface="Segoe UI"/>
              </a:endParaRPr>
            </a:p>
          </p:txBody>
        </p:sp>
      </p:grpSp>
      <p:grpSp>
        <p:nvGrpSpPr>
          <p:cNvPr id="455" name="Group 454">
            <a:extLst>
              <a:ext uri="{FF2B5EF4-FFF2-40B4-BE49-F238E27FC236}">
                <a16:creationId xmlns:a16="http://schemas.microsoft.com/office/drawing/2014/main" id="{C511CAE1-CCA4-426D-A942-6257514DCC7D}"/>
              </a:ext>
            </a:extLst>
          </p:cNvPr>
          <p:cNvGrpSpPr/>
          <p:nvPr/>
        </p:nvGrpSpPr>
        <p:grpSpPr>
          <a:xfrm>
            <a:off x="8849965" y="2030600"/>
            <a:ext cx="2664691" cy="1434180"/>
            <a:chOff x="8927075" y="2166320"/>
            <a:chExt cx="2718145" cy="1462951"/>
          </a:xfrm>
        </p:grpSpPr>
        <p:grpSp>
          <p:nvGrpSpPr>
            <p:cNvPr id="456" name="Group 455">
              <a:extLst>
                <a:ext uri="{FF2B5EF4-FFF2-40B4-BE49-F238E27FC236}">
                  <a16:creationId xmlns:a16="http://schemas.microsoft.com/office/drawing/2014/main" id="{090CE9B4-E1DD-4395-BD45-C96E5927EDFA}"/>
                </a:ext>
              </a:extLst>
            </p:cNvPr>
            <p:cNvGrpSpPr/>
            <p:nvPr/>
          </p:nvGrpSpPr>
          <p:grpSpPr>
            <a:xfrm>
              <a:off x="9726022" y="2166320"/>
              <a:ext cx="1120250" cy="536286"/>
              <a:chOff x="9734441" y="2029077"/>
              <a:chExt cx="1120250" cy="536286"/>
            </a:xfrm>
          </p:grpSpPr>
          <p:grpSp>
            <p:nvGrpSpPr>
              <p:cNvPr id="492" name="Group 491">
                <a:extLst>
                  <a:ext uri="{FF2B5EF4-FFF2-40B4-BE49-F238E27FC236}">
                    <a16:creationId xmlns:a16="http://schemas.microsoft.com/office/drawing/2014/main" id="{1BA50470-A6D5-4453-9E6D-A49243AA6C08}"/>
                  </a:ext>
                </a:extLst>
              </p:cNvPr>
              <p:cNvGrpSpPr/>
              <p:nvPr/>
            </p:nvGrpSpPr>
            <p:grpSpPr>
              <a:xfrm>
                <a:off x="9842164" y="2253328"/>
                <a:ext cx="904803" cy="243489"/>
                <a:chOff x="3316265" y="4628710"/>
                <a:chExt cx="937062" cy="279854"/>
              </a:xfrm>
            </p:grpSpPr>
            <p:grpSp>
              <p:nvGrpSpPr>
                <p:cNvPr id="495" name="Group 494">
                  <a:extLst>
                    <a:ext uri="{FF2B5EF4-FFF2-40B4-BE49-F238E27FC236}">
                      <a16:creationId xmlns:a16="http://schemas.microsoft.com/office/drawing/2014/main" id="{40E3A98D-C1A5-4B25-B1BA-991CD7BF8EB7}"/>
                    </a:ext>
                  </a:extLst>
                </p:cNvPr>
                <p:cNvGrpSpPr/>
                <p:nvPr/>
              </p:nvGrpSpPr>
              <p:grpSpPr>
                <a:xfrm>
                  <a:off x="3316265" y="4628710"/>
                  <a:ext cx="404860" cy="279854"/>
                  <a:chOff x="1543272" y="4740617"/>
                  <a:chExt cx="824865" cy="570180"/>
                </a:xfrm>
              </p:grpSpPr>
              <p:pic>
                <p:nvPicPr>
                  <p:cNvPr id="502" name="Picture 501">
                    <a:extLst>
                      <a:ext uri="{FF2B5EF4-FFF2-40B4-BE49-F238E27FC236}">
                        <a16:creationId xmlns:a16="http://schemas.microsoft.com/office/drawing/2014/main" id="{A824788A-3CF8-451C-AC03-413073768635}"/>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03" name="Group 502">
                    <a:extLst>
                      <a:ext uri="{FF2B5EF4-FFF2-40B4-BE49-F238E27FC236}">
                        <a16:creationId xmlns:a16="http://schemas.microsoft.com/office/drawing/2014/main" id="{846FABB8-838D-4C91-A25C-B45D301F0FFC}"/>
                      </a:ext>
                    </a:extLst>
                  </p:cNvPr>
                  <p:cNvGrpSpPr/>
                  <p:nvPr/>
                </p:nvGrpSpPr>
                <p:grpSpPr>
                  <a:xfrm>
                    <a:off x="1543272" y="4740617"/>
                    <a:ext cx="824865" cy="570180"/>
                    <a:chOff x="1487917" y="4740617"/>
                    <a:chExt cx="920385" cy="570180"/>
                  </a:xfrm>
                </p:grpSpPr>
                <p:sp>
                  <p:nvSpPr>
                    <p:cNvPr id="504" name="Freeform: Shape 503">
                      <a:extLst>
                        <a:ext uri="{FF2B5EF4-FFF2-40B4-BE49-F238E27FC236}">
                          <a16:creationId xmlns:a16="http://schemas.microsoft.com/office/drawing/2014/main" id="{1FF066A2-10B8-4455-9B13-CFA7D88EDAE6}"/>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cxnSp>
                  <p:nvCxnSpPr>
                    <p:cNvPr id="505" name="Straight Connector 504">
                      <a:extLst>
                        <a:ext uri="{FF2B5EF4-FFF2-40B4-BE49-F238E27FC236}">
                          <a16:creationId xmlns:a16="http://schemas.microsoft.com/office/drawing/2014/main" id="{9E44386B-448D-4915-9822-0F14EF1B2CB0}"/>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96" name="Group 495">
                  <a:extLst>
                    <a:ext uri="{FF2B5EF4-FFF2-40B4-BE49-F238E27FC236}">
                      <a16:creationId xmlns:a16="http://schemas.microsoft.com/office/drawing/2014/main" id="{FDD1ECEE-0861-4382-818D-1FFA3BAAABA1}"/>
                    </a:ext>
                  </a:extLst>
                </p:cNvPr>
                <p:cNvGrpSpPr/>
                <p:nvPr/>
              </p:nvGrpSpPr>
              <p:grpSpPr>
                <a:xfrm>
                  <a:off x="3848467" y="4628710"/>
                  <a:ext cx="404860" cy="279854"/>
                  <a:chOff x="1231512" y="4740617"/>
                  <a:chExt cx="824865" cy="570180"/>
                </a:xfrm>
              </p:grpSpPr>
              <p:pic>
                <p:nvPicPr>
                  <p:cNvPr id="498" name="Picture 497">
                    <a:extLst>
                      <a:ext uri="{FF2B5EF4-FFF2-40B4-BE49-F238E27FC236}">
                        <a16:creationId xmlns:a16="http://schemas.microsoft.com/office/drawing/2014/main" id="{97A40F19-4975-4FFF-89D7-F702D4770F14}"/>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99" name="Group 498">
                    <a:extLst>
                      <a:ext uri="{FF2B5EF4-FFF2-40B4-BE49-F238E27FC236}">
                        <a16:creationId xmlns:a16="http://schemas.microsoft.com/office/drawing/2014/main" id="{BB81F577-8BEA-4BEE-B84C-C5EEF5802232}"/>
                      </a:ext>
                    </a:extLst>
                  </p:cNvPr>
                  <p:cNvGrpSpPr/>
                  <p:nvPr/>
                </p:nvGrpSpPr>
                <p:grpSpPr>
                  <a:xfrm>
                    <a:off x="1231512" y="4740617"/>
                    <a:ext cx="824865" cy="570180"/>
                    <a:chOff x="1140055" y="4740617"/>
                    <a:chExt cx="920385" cy="570180"/>
                  </a:xfrm>
                </p:grpSpPr>
                <p:sp>
                  <p:nvSpPr>
                    <p:cNvPr id="500" name="Freeform: Shape 499">
                      <a:extLst>
                        <a:ext uri="{FF2B5EF4-FFF2-40B4-BE49-F238E27FC236}">
                          <a16:creationId xmlns:a16="http://schemas.microsoft.com/office/drawing/2014/main" id="{DD52576C-27AB-439C-8B36-386E4F3C2DE8}"/>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cxnSp>
                  <p:nvCxnSpPr>
                    <p:cNvPr id="501" name="Straight Connector 500">
                      <a:extLst>
                        <a:ext uri="{FF2B5EF4-FFF2-40B4-BE49-F238E27FC236}">
                          <a16:creationId xmlns:a16="http://schemas.microsoft.com/office/drawing/2014/main" id="{4F9F5B22-D398-4694-A79A-4366BA8E836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97" name="Straight Connector 496">
                  <a:extLst>
                    <a:ext uri="{FF2B5EF4-FFF2-40B4-BE49-F238E27FC236}">
                      <a16:creationId xmlns:a16="http://schemas.microsoft.com/office/drawing/2014/main" id="{8F34C1E2-27F1-41BA-AE9F-4FD2F02D38EB}"/>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93" name="Rectangle: Rounded Corners 492">
                <a:extLst>
                  <a:ext uri="{FF2B5EF4-FFF2-40B4-BE49-F238E27FC236}">
                    <a16:creationId xmlns:a16="http://schemas.microsoft.com/office/drawing/2014/main" id="{2908F30E-1DA9-4F1C-B9CD-CC05A0CC45D1}"/>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1762" kern="0">
                  <a:solidFill>
                    <a:srgbClr val="FFFFFF"/>
                  </a:solidFill>
                  <a:latin typeface="Segoe UI Semilight"/>
                </a:endParaRPr>
              </a:p>
            </p:txBody>
          </p:sp>
          <p:sp>
            <p:nvSpPr>
              <p:cNvPr id="494" name="TextBox 493">
                <a:extLst>
                  <a:ext uri="{FF2B5EF4-FFF2-40B4-BE49-F238E27FC236}">
                    <a16:creationId xmlns:a16="http://schemas.microsoft.com/office/drawing/2014/main" id="{F7257819-3484-46D3-88E4-7FE2821C2812}"/>
                  </a:ext>
                </a:extLst>
              </p:cNvPr>
              <p:cNvSpPr txBox="1"/>
              <p:nvPr/>
            </p:nvSpPr>
            <p:spPr>
              <a:xfrm>
                <a:off x="9976705" y="2029077"/>
                <a:ext cx="635721" cy="145203"/>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028" i="1">
                    <a:solidFill>
                      <a:srgbClr val="000000"/>
                    </a:solidFill>
                    <a:latin typeface="Segoe UI"/>
                  </a:rPr>
                  <a:t>Zone 1</a:t>
                </a:r>
                <a:endParaRPr lang="en-US" sz="1800" i="1">
                  <a:solidFill>
                    <a:srgbClr val="000000"/>
                  </a:solidFill>
                  <a:latin typeface="Segoe UI"/>
                </a:endParaRPr>
              </a:p>
            </p:txBody>
          </p:sp>
        </p:grpSp>
        <p:grpSp>
          <p:nvGrpSpPr>
            <p:cNvPr id="457" name="Group 456">
              <a:extLst>
                <a:ext uri="{FF2B5EF4-FFF2-40B4-BE49-F238E27FC236}">
                  <a16:creationId xmlns:a16="http://schemas.microsoft.com/office/drawing/2014/main" id="{E3AB9A6A-BD65-4F7A-8E19-17FD41C3A5E9}"/>
                </a:ext>
              </a:extLst>
            </p:cNvPr>
            <p:cNvGrpSpPr/>
            <p:nvPr/>
          </p:nvGrpSpPr>
          <p:grpSpPr>
            <a:xfrm>
              <a:off x="9692256" y="2735571"/>
              <a:ext cx="1187783" cy="295735"/>
              <a:chOff x="9669274" y="2735571"/>
              <a:chExt cx="1187783" cy="295735"/>
            </a:xfrm>
          </p:grpSpPr>
          <p:cxnSp>
            <p:nvCxnSpPr>
              <p:cNvPr id="490" name="Straight Connector 489">
                <a:extLst>
                  <a:ext uri="{FF2B5EF4-FFF2-40B4-BE49-F238E27FC236}">
                    <a16:creationId xmlns:a16="http://schemas.microsoft.com/office/drawing/2014/main" id="{458E71BF-636D-4E45-8EA5-97293664EA40}"/>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8DC590F5-E13D-4971-8F4A-4AB7BE5BD994}"/>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458" name="Group 457">
              <a:extLst>
                <a:ext uri="{FF2B5EF4-FFF2-40B4-BE49-F238E27FC236}">
                  <a16:creationId xmlns:a16="http://schemas.microsoft.com/office/drawing/2014/main" id="{D129EE8B-CEE4-46B1-BDD5-93A41379A376}"/>
                </a:ext>
              </a:extLst>
            </p:cNvPr>
            <p:cNvGrpSpPr/>
            <p:nvPr/>
          </p:nvGrpSpPr>
          <p:grpSpPr>
            <a:xfrm>
              <a:off x="8927075" y="3092985"/>
              <a:ext cx="2718145" cy="536286"/>
              <a:chOff x="8858141" y="3092985"/>
              <a:chExt cx="2718145" cy="536286"/>
            </a:xfrm>
          </p:grpSpPr>
          <p:grpSp>
            <p:nvGrpSpPr>
              <p:cNvPr id="460" name="Group 459">
                <a:extLst>
                  <a:ext uri="{FF2B5EF4-FFF2-40B4-BE49-F238E27FC236}">
                    <a16:creationId xmlns:a16="http://schemas.microsoft.com/office/drawing/2014/main" id="{C3B747CB-790F-448D-BC22-F69A24D557F9}"/>
                  </a:ext>
                </a:extLst>
              </p:cNvPr>
              <p:cNvGrpSpPr/>
              <p:nvPr/>
            </p:nvGrpSpPr>
            <p:grpSpPr>
              <a:xfrm>
                <a:off x="8858141" y="3092985"/>
                <a:ext cx="1120250" cy="536286"/>
                <a:chOff x="9734441" y="2029077"/>
                <a:chExt cx="1120250" cy="536286"/>
              </a:xfrm>
            </p:grpSpPr>
            <p:grpSp>
              <p:nvGrpSpPr>
                <p:cNvPr id="476" name="Group 475">
                  <a:extLst>
                    <a:ext uri="{FF2B5EF4-FFF2-40B4-BE49-F238E27FC236}">
                      <a16:creationId xmlns:a16="http://schemas.microsoft.com/office/drawing/2014/main" id="{D4903512-BE06-4B74-A130-E1885920E201}"/>
                    </a:ext>
                  </a:extLst>
                </p:cNvPr>
                <p:cNvGrpSpPr/>
                <p:nvPr/>
              </p:nvGrpSpPr>
              <p:grpSpPr>
                <a:xfrm>
                  <a:off x="9842164" y="2253328"/>
                  <a:ext cx="904803" cy="243489"/>
                  <a:chOff x="3316265" y="4628710"/>
                  <a:chExt cx="937062" cy="279854"/>
                </a:xfrm>
              </p:grpSpPr>
              <p:grpSp>
                <p:nvGrpSpPr>
                  <p:cNvPr id="479" name="Group 478">
                    <a:extLst>
                      <a:ext uri="{FF2B5EF4-FFF2-40B4-BE49-F238E27FC236}">
                        <a16:creationId xmlns:a16="http://schemas.microsoft.com/office/drawing/2014/main" id="{792FA61C-9EF3-48BE-94E6-589F82B69035}"/>
                      </a:ext>
                    </a:extLst>
                  </p:cNvPr>
                  <p:cNvGrpSpPr/>
                  <p:nvPr/>
                </p:nvGrpSpPr>
                <p:grpSpPr>
                  <a:xfrm>
                    <a:off x="3316265" y="4628710"/>
                    <a:ext cx="404860" cy="279854"/>
                    <a:chOff x="1543272" y="4740617"/>
                    <a:chExt cx="824865" cy="570180"/>
                  </a:xfrm>
                </p:grpSpPr>
                <p:pic>
                  <p:nvPicPr>
                    <p:cNvPr id="486" name="Picture 485">
                      <a:extLst>
                        <a:ext uri="{FF2B5EF4-FFF2-40B4-BE49-F238E27FC236}">
                          <a16:creationId xmlns:a16="http://schemas.microsoft.com/office/drawing/2014/main" id="{18C8C740-EE48-418F-9BBE-2183346CB662}"/>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87" name="Group 486">
                      <a:extLst>
                        <a:ext uri="{FF2B5EF4-FFF2-40B4-BE49-F238E27FC236}">
                          <a16:creationId xmlns:a16="http://schemas.microsoft.com/office/drawing/2014/main" id="{9DEB2273-5DE1-413B-A6A8-34CA89FD168F}"/>
                        </a:ext>
                      </a:extLst>
                    </p:cNvPr>
                    <p:cNvGrpSpPr/>
                    <p:nvPr/>
                  </p:nvGrpSpPr>
                  <p:grpSpPr>
                    <a:xfrm>
                      <a:off x="1543272" y="4740617"/>
                      <a:ext cx="824865" cy="570180"/>
                      <a:chOff x="1487917" y="4740617"/>
                      <a:chExt cx="920385" cy="570180"/>
                    </a:xfrm>
                  </p:grpSpPr>
                  <p:sp>
                    <p:nvSpPr>
                      <p:cNvPr id="488" name="Freeform: Shape 487">
                        <a:extLst>
                          <a:ext uri="{FF2B5EF4-FFF2-40B4-BE49-F238E27FC236}">
                            <a16:creationId xmlns:a16="http://schemas.microsoft.com/office/drawing/2014/main" id="{E60AEA8D-6F36-4188-80D1-E676B660F460}"/>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cxnSp>
                    <p:nvCxnSpPr>
                      <p:cNvPr id="489" name="Straight Connector 488">
                        <a:extLst>
                          <a:ext uri="{FF2B5EF4-FFF2-40B4-BE49-F238E27FC236}">
                            <a16:creationId xmlns:a16="http://schemas.microsoft.com/office/drawing/2014/main" id="{1920159A-0BF5-4ACE-89DF-466115ED8D83}"/>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80" name="Group 479">
                    <a:extLst>
                      <a:ext uri="{FF2B5EF4-FFF2-40B4-BE49-F238E27FC236}">
                        <a16:creationId xmlns:a16="http://schemas.microsoft.com/office/drawing/2014/main" id="{8810BCFE-F5A2-4472-A6F5-063184D427BC}"/>
                      </a:ext>
                    </a:extLst>
                  </p:cNvPr>
                  <p:cNvGrpSpPr/>
                  <p:nvPr/>
                </p:nvGrpSpPr>
                <p:grpSpPr>
                  <a:xfrm>
                    <a:off x="3848467" y="4628710"/>
                    <a:ext cx="404860" cy="279854"/>
                    <a:chOff x="1231512" y="4740617"/>
                    <a:chExt cx="824865" cy="570180"/>
                  </a:xfrm>
                </p:grpSpPr>
                <p:pic>
                  <p:nvPicPr>
                    <p:cNvPr id="482" name="Picture 481">
                      <a:extLst>
                        <a:ext uri="{FF2B5EF4-FFF2-40B4-BE49-F238E27FC236}">
                          <a16:creationId xmlns:a16="http://schemas.microsoft.com/office/drawing/2014/main" id="{1213FC46-7007-4D44-8BE4-BEAC4D1C5319}"/>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83" name="Group 482">
                      <a:extLst>
                        <a:ext uri="{FF2B5EF4-FFF2-40B4-BE49-F238E27FC236}">
                          <a16:creationId xmlns:a16="http://schemas.microsoft.com/office/drawing/2014/main" id="{820C701F-ECFC-46B9-825C-65800240A34B}"/>
                        </a:ext>
                      </a:extLst>
                    </p:cNvPr>
                    <p:cNvGrpSpPr/>
                    <p:nvPr/>
                  </p:nvGrpSpPr>
                  <p:grpSpPr>
                    <a:xfrm>
                      <a:off x="1231512" y="4740617"/>
                      <a:ext cx="824865" cy="570180"/>
                      <a:chOff x="1140055" y="4740617"/>
                      <a:chExt cx="920385" cy="570180"/>
                    </a:xfrm>
                  </p:grpSpPr>
                  <p:sp>
                    <p:nvSpPr>
                      <p:cNvPr id="484" name="Freeform: Shape 483">
                        <a:extLst>
                          <a:ext uri="{FF2B5EF4-FFF2-40B4-BE49-F238E27FC236}">
                            <a16:creationId xmlns:a16="http://schemas.microsoft.com/office/drawing/2014/main" id="{E277C67F-50EB-411F-B45C-02E64DE35546}"/>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cxnSp>
                    <p:nvCxnSpPr>
                      <p:cNvPr id="485" name="Straight Connector 484">
                        <a:extLst>
                          <a:ext uri="{FF2B5EF4-FFF2-40B4-BE49-F238E27FC236}">
                            <a16:creationId xmlns:a16="http://schemas.microsoft.com/office/drawing/2014/main" id="{B2755DCA-1EF7-4769-A18E-794AA0D3CBBA}"/>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81" name="Straight Connector 480">
                    <a:extLst>
                      <a:ext uri="{FF2B5EF4-FFF2-40B4-BE49-F238E27FC236}">
                        <a16:creationId xmlns:a16="http://schemas.microsoft.com/office/drawing/2014/main" id="{D6852DB5-E467-49AA-B1EA-8DD251F84021}"/>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77" name="Rectangle: Rounded Corners 476">
                  <a:extLst>
                    <a:ext uri="{FF2B5EF4-FFF2-40B4-BE49-F238E27FC236}">
                      <a16:creationId xmlns:a16="http://schemas.microsoft.com/office/drawing/2014/main" id="{75EB32A2-90C5-4A24-B7E3-8D575BFF245A}"/>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1762" kern="0">
                    <a:solidFill>
                      <a:srgbClr val="FFFFFF"/>
                    </a:solidFill>
                    <a:latin typeface="Segoe UI Semilight"/>
                  </a:endParaRPr>
                </a:p>
              </p:txBody>
            </p:sp>
            <p:sp>
              <p:nvSpPr>
                <p:cNvPr id="478" name="TextBox 477">
                  <a:extLst>
                    <a:ext uri="{FF2B5EF4-FFF2-40B4-BE49-F238E27FC236}">
                      <a16:creationId xmlns:a16="http://schemas.microsoft.com/office/drawing/2014/main" id="{8DCBE7BD-DBA1-42FA-9132-110DBE34DF13}"/>
                    </a:ext>
                  </a:extLst>
                </p:cNvPr>
                <p:cNvSpPr txBox="1"/>
                <p:nvPr/>
              </p:nvSpPr>
              <p:spPr>
                <a:xfrm>
                  <a:off x="9976705" y="2029077"/>
                  <a:ext cx="635721" cy="145203"/>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028" i="1">
                      <a:solidFill>
                        <a:srgbClr val="000000"/>
                      </a:solidFill>
                      <a:latin typeface="Segoe UI"/>
                    </a:rPr>
                    <a:t>Zone 2</a:t>
                  </a:r>
                  <a:endParaRPr lang="en-US" sz="1800" i="1">
                    <a:solidFill>
                      <a:srgbClr val="000000"/>
                    </a:solidFill>
                    <a:latin typeface="Segoe UI"/>
                  </a:endParaRPr>
                </a:p>
              </p:txBody>
            </p:sp>
          </p:grpSp>
          <p:grpSp>
            <p:nvGrpSpPr>
              <p:cNvPr id="461" name="Group 460">
                <a:extLst>
                  <a:ext uri="{FF2B5EF4-FFF2-40B4-BE49-F238E27FC236}">
                    <a16:creationId xmlns:a16="http://schemas.microsoft.com/office/drawing/2014/main" id="{D66238E1-26EE-4282-A4A5-023E070DD02A}"/>
                  </a:ext>
                </a:extLst>
              </p:cNvPr>
              <p:cNvGrpSpPr/>
              <p:nvPr/>
            </p:nvGrpSpPr>
            <p:grpSpPr>
              <a:xfrm>
                <a:off x="10456036" y="3092985"/>
                <a:ext cx="1120250" cy="536286"/>
                <a:chOff x="9734441" y="2029077"/>
                <a:chExt cx="1120250" cy="536286"/>
              </a:xfrm>
            </p:grpSpPr>
            <p:grpSp>
              <p:nvGrpSpPr>
                <p:cNvPr id="462" name="Group 461">
                  <a:extLst>
                    <a:ext uri="{FF2B5EF4-FFF2-40B4-BE49-F238E27FC236}">
                      <a16:creationId xmlns:a16="http://schemas.microsoft.com/office/drawing/2014/main" id="{A0B1E8A4-2BB4-494B-A940-92B3DF46DA53}"/>
                    </a:ext>
                  </a:extLst>
                </p:cNvPr>
                <p:cNvGrpSpPr/>
                <p:nvPr/>
              </p:nvGrpSpPr>
              <p:grpSpPr>
                <a:xfrm>
                  <a:off x="9842164" y="2253328"/>
                  <a:ext cx="904803" cy="243489"/>
                  <a:chOff x="3316265" y="4628710"/>
                  <a:chExt cx="937062" cy="279854"/>
                </a:xfrm>
              </p:grpSpPr>
              <p:grpSp>
                <p:nvGrpSpPr>
                  <p:cNvPr id="465" name="Group 464">
                    <a:extLst>
                      <a:ext uri="{FF2B5EF4-FFF2-40B4-BE49-F238E27FC236}">
                        <a16:creationId xmlns:a16="http://schemas.microsoft.com/office/drawing/2014/main" id="{73A94A37-FD9C-4D09-B0B9-042A92C88549}"/>
                      </a:ext>
                    </a:extLst>
                  </p:cNvPr>
                  <p:cNvGrpSpPr/>
                  <p:nvPr/>
                </p:nvGrpSpPr>
                <p:grpSpPr>
                  <a:xfrm>
                    <a:off x="3316265" y="4628710"/>
                    <a:ext cx="404860" cy="279854"/>
                    <a:chOff x="1543272" y="4740617"/>
                    <a:chExt cx="824865" cy="570180"/>
                  </a:xfrm>
                </p:grpSpPr>
                <p:pic>
                  <p:nvPicPr>
                    <p:cNvPr id="472" name="Picture 471">
                      <a:extLst>
                        <a:ext uri="{FF2B5EF4-FFF2-40B4-BE49-F238E27FC236}">
                          <a16:creationId xmlns:a16="http://schemas.microsoft.com/office/drawing/2014/main" id="{94DDF869-AA7A-457B-ACBB-441A44A9A533}"/>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73" name="Group 472">
                      <a:extLst>
                        <a:ext uri="{FF2B5EF4-FFF2-40B4-BE49-F238E27FC236}">
                          <a16:creationId xmlns:a16="http://schemas.microsoft.com/office/drawing/2014/main" id="{200CF3F0-19E3-44A6-A959-FCFD14A1B806}"/>
                        </a:ext>
                      </a:extLst>
                    </p:cNvPr>
                    <p:cNvGrpSpPr/>
                    <p:nvPr/>
                  </p:nvGrpSpPr>
                  <p:grpSpPr>
                    <a:xfrm>
                      <a:off x="1543272" y="4740617"/>
                      <a:ext cx="824865" cy="570180"/>
                      <a:chOff x="1487917" y="4740617"/>
                      <a:chExt cx="920385" cy="570180"/>
                    </a:xfrm>
                  </p:grpSpPr>
                  <p:sp>
                    <p:nvSpPr>
                      <p:cNvPr id="474" name="Freeform: Shape 473">
                        <a:extLst>
                          <a:ext uri="{FF2B5EF4-FFF2-40B4-BE49-F238E27FC236}">
                            <a16:creationId xmlns:a16="http://schemas.microsoft.com/office/drawing/2014/main" id="{AF77B911-8531-45E6-8AC0-27C0DF4E977E}"/>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cxnSp>
                    <p:nvCxnSpPr>
                      <p:cNvPr id="475" name="Straight Connector 474">
                        <a:extLst>
                          <a:ext uri="{FF2B5EF4-FFF2-40B4-BE49-F238E27FC236}">
                            <a16:creationId xmlns:a16="http://schemas.microsoft.com/office/drawing/2014/main" id="{7CFC3F4C-4682-4485-A2B2-87BF7E2A6D47}"/>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6" name="Group 465">
                    <a:extLst>
                      <a:ext uri="{FF2B5EF4-FFF2-40B4-BE49-F238E27FC236}">
                        <a16:creationId xmlns:a16="http://schemas.microsoft.com/office/drawing/2014/main" id="{22F2CC67-8FBF-4386-81D4-925BB4D8EAB2}"/>
                      </a:ext>
                    </a:extLst>
                  </p:cNvPr>
                  <p:cNvGrpSpPr/>
                  <p:nvPr/>
                </p:nvGrpSpPr>
                <p:grpSpPr>
                  <a:xfrm>
                    <a:off x="3848467" y="4628710"/>
                    <a:ext cx="404860" cy="279854"/>
                    <a:chOff x="1231512" y="4740617"/>
                    <a:chExt cx="824865" cy="570180"/>
                  </a:xfrm>
                </p:grpSpPr>
                <p:pic>
                  <p:nvPicPr>
                    <p:cNvPr id="468" name="Picture 467">
                      <a:extLst>
                        <a:ext uri="{FF2B5EF4-FFF2-40B4-BE49-F238E27FC236}">
                          <a16:creationId xmlns:a16="http://schemas.microsoft.com/office/drawing/2014/main" id="{3DF25A1F-949F-4395-A332-075B0921FAA5}"/>
                        </a:ext>
                      </a:extLst>
                    </p:cNvPr>
                    <p:cNvPicPr>
                      <a:picLocks noChangeAspect="1"/>
                    </p:cNvPicPr>
                    <p:nvPr/>
                  </p:nvPicPr>
                  <p:blipFill>
                    <a:blip r:embed="rId3"/>
                    <a:stretch>
                      <a:fillRect/>
                    </a:stretch>
                  </p:blipFill>
                  <p:spPr>
                    <a:xfrm>
                      <a:off x="1457254" y="4883442"/>
                      <a:ext cx="373381" cy="350544"/>
                    </a:xfrm>
                    <a:prstGeom prst="rect">
                      <a:avLst/>
                    </a:prstGeom>
                  </p:spPr>
                </p:pic>
                <p:grpSp>
                  <p:nvGrpSpPr>
                    <p:cNvPr id="469" name="Group 468">
                      <a:extLst>
                        <a:ext uri="{FF2B5EF4-FFF2-40B4-BE49-F238E27FC236}">
                          <a16:creationId xmlns:a16="http://schemas.microsoft.com/office/drawing/2014/main" id="{F5AE6C5D-0EC9-4041-9172-AF2F116FF1B8}"/>
                        </a:ext>
                      </a:extLst>
                    </p:cNvPr>
                    <p:cNvGrpSpPr/>
                    <p:nvPr/>
                  </p:nvGrpSpPr>
                  <p:grpSpPr>
                    <a:xfrm>
                      <a:off x="1231512" y="4740617"/>
                      <a:ext cx="824865" cy="570180"/>
                      <a:chOff x="1140055" y="4740617"/>
                      <a:chExt cx="920385" cy="570180"/>
                    </a:xfrm>
                  </p:grpSpPr>
                  <p:sp>
                    <p:nvSpPr>
                      <p:cNvPr id="470" name="Freeform: Shape 469">
                        <a:extLst>
                          <a:ext uri="{FF2B5EF4-FFF2-40B4-BE49-F238E27FC236}">
                            <a16:creationId xmlns:a16="http://schemas.microsoft.com/office/drawing/2014/main" id="{3A7FA93D-B9C6-4351-B1FB-4150A6B9C97E}"/>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cxnSp>
                    <p:nvCxnSpPr>
                      <p:cNvPr id="471" name="Straight Connector 470">
                        <a:extLst>
                          <a:ext uri="{FF2B5EF4-FFF2-40B4-BE49-F238E27FC236}">
                            <a16:creationId xmlns:a16="http://schemas.microsoft.com/office/drawing/2014/main" id="{FADDDD28-1A3B-4D5C-A460-5C70D5FBCC2B}"/>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67" name="Straight Connector 466">
                    <a:extLst>
                      <a:ext uri="{FF2B5EF4-FFF2-40B4-BE49-F238E27FC236}">
                        <a16:creationId xmlns:a16="http://schemas.microsoft.com/office/drawing/2014/main" id="{DBFDEB26-8B87-402A-80FF-3D48E1A47118}"/>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463" name="Rectangle: Rounded Corners 462">
                  <a:extLst>
                    <a:ext uri="{FF2B5EF4-FFF2-40B4-BE49-F238E27FC236}">
                      <a16:creationId xmlns:a16="http://schemas.microsoft.com/office/drawing/2014/main" id="{9E21A4D5-B274-4694-893E-F53E6AB68185}"/>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1762" kern="0">
                    <a:solidFill>
                      <a:srgbClr val="FFFFFF"/>
                    </a:solidFill>
                    <a:latin typeface="Segoe UI Semilight"/>
                  </a:endParaRPr>
                </a:p>
              </p:txBody>
            </p:sp>
            <p:sp>
              <p:nvSpPr>
                <p:cNvPr id="464" name="TextBox 463">
                  <a:extLst>
                    <a:ext uri="{FF2B5EF4-FFF2-40B4-BE49-F238E27FC236}">
                      <a16:creationId xmlns:a16="http://schemas.microsoft.com/office/drawing/2014/main" id="{43FC763A-609A-40C5-8D18-D7152C9625AD}"/>
                    </a:ext>
                  </a:extLst>
                </p:cNvPr>
                <p:cNvSpPr txBox="1"/>
                <p:nvPr/>
              </p:nvSpPr>
              <p:spPr>
                <a:xfrm>
                  <a:off x="9976705" y="2029077"/>
                  <a:ext cx="635721" cy="145203"/>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028" i="1">
                      <a:solidFill>
                        <a:srgbClr val="000000"/>
                      </a:solidFill>
                      <a:latin typeface="Segoe UI"/>
                    </a:rPr>
                    <a:t>Zone 3</a:t>
                  </a:r>
                  <a:endParaRPr lang="en-US" sz="1800" i="1">
                    <a:solidFill>
                      <a:srgbClr val="000000"/>
                    </a:solidFill>
                    <a:latin typeface="Segoe UI"/>
                  </a:endParaRPr>
                </a:p>
              </p:txBody>
            </p:sp>
          </p:grpSp>
        </p:grpSp>
        <p:cxnSp>
          <p:nvCxnSpPr>
            <p:cNvPr id="459" name="Straight Arrow Connector 458">
              <a:extLst>
                <a:ext uri="{FF2B5EF4-FFF2-40B4-BE49-F238E27FC236}">
                  <a16:creationId xmlns:a16="http://schemas.microsoft.com/office/drawing/2014/main" id="{3026B009-12AD-4718-A2AD-D16EB1A98642}"/>
                </a:ext>
              </a:extLst>
            </p:cNvPr>
            <p:cNvCxnSpPr>
              <a:cxnSpLocks/>
            </p:cNvCxnSpPr>
            <p:nvPr/>
          </p:nvCxnSpPr>
          <p:spPr>
            <a:xfrm>
              <a:off x="10047325" y="3410341"/>
              <a:ext cx="477645"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0" name="Group 509">
            <a:extLst>
              <a:ext uri="{FF2B5EF4-FFF2-40B4-BE49-F238E27FC236}">
                <a16:creationId xmlns:a16="http://schemas.microsoft.com/office/drawing/2014/main" id="{5F958B50-91FC-44C8-9A78-6140793286CE}"/>
              </a:ext>
            </a:extLst>
          </p:cNvPr>
          <p:cNvGrpSpPr/>
          <p:nvPr/>
        </p:nvGrpSpPr>
        <p:grpSpPr>
          <a:xfrm>
            <a:off x="8229580" y="1867084"/>
            <a:ext cx="3630559" cy="1800378"/>
            <a:chOff x="8228779" y="4075072"/>
            <a:chExt cx="3703389" cy="1836494"/>
          </a:xfrm>
        </p:grpSpPr>
        <p:grpSp>
          <p:nvGrpSpPr>
            <p:cNvPr id="511" name="Group 510">
              <a:extLst>
                <a:ext uri="{FF2B5EF4-FFF2-40B4-BE49-F238E27FC236}">
                  <a16:creationId xmlns:a16="http://schemas.microsoft.com/office/drawing/2014/main" id="{FBAE2660-F2E8-43A8-B0B7-C77683455531}"/>
                </a:ext>
              </a:extLst>
            </p:cNvPr>
            <p:cNvGrpSpPr/>
            <p:nvPr/>
          </p:nvGrpSpPr>
          <p:grpSpPr>
            <a:xfrm>
              <a:off x="10770115" y="4075072"/>
              <a:ext cx="1162053" cy="1836494"/>
              <a:chOff x="10374150" y="1767407"/>
              <a:chExt cx="1479044" cy="2337462"/>
            </a:xfrm>
          </p:grpSpPr>
          <p:grpSp>
            <p:nvGrpSpPr>
              <p:cNvPr id="569" name="Group 568">
                <a:extLst>
                  <a:ext uri="{FF2B5EF4-FFF2-40B4-BE49-F238E27FC236}">
                    <a16:creationId xmlns:a16="http://schemas.microsoft.com/office/drawing/2014/main" id="{0AF24812-76BC-49C6-A7EF-6CC5765372BA}"/>
                  </a:ext>
                </a:extLst>
              </p:cNvPr>
              <p:cNvGrpSpPr/>
              <p:nvPr/>
            </p:nvGrpSpPr>
            <p:grpSpPr>
              <a:xfrm>
                <a:off x="10374150" y="1767407"/>
                <a:ext cx="1479044" cy="2337462"/>
                <a:chOff x="5444944" y="4517316"/>
                <a:chExt cx="1479266" cy="1370953"/>
              </a:xfrm>
            </p:grpSpPr>
            <p:sp>
              <p:nvSpPr>
                <p:cNvPr id="584" name="Rectangle: Rounded Corners 583">
                  <a:extLst>
                    <a:ext uri="{FF2B5EF4-FFF2-40B4-BE49-F238E27FC236}">
                      <a16:creationId xmlns:a16="http://schemas.microsoft.com/office/drawing/2014/main" id="{EF6685CC-A66B-4333-9FB8-E5025A8E5F1B}"/>
                    </a:ext>
                  </a:extLst>
                </p:cNvPr>
                <p:cNvSpPr/>
                <p:nvPr/>
              </p:nvSpPr>
              <p:spPr bwMode="auto">
                <a:xfrm>
                  <a:off x="5444944" y="4581979"/>
                  <a:ext cx="1479266" cy="130629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9" tIns="143383" rIns="179229" bIns="143383" numCol="1" spcCol="0" rtlCol="0" fromWordArt="0" anchor="t" anchorCtr="0" forceAA="0" compatLnSpc="1">
                  <a:prstTxWarp prst="textNoShape">
                    <a:avLst/>
                  </a:prstTxWarp>
                  <a:noAutofit/>
                </a:bodyPr>
                <a:lstStyle/>
                <a:p>
                  <a:pPr algn="ctr" defTabSz="91369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5" name="TextBox 584">
                  <a:extLst>
                    <a:ext uri="{FF2B5EF4-FFF2-40B4-BE49-F238E27FC236}">
                      <a16:creationId xmlns:a16="http://schemas.microsoft.com/office/drawing/2014/main" id="{CF93C151-85F4-4559-8EFA-4EE616530BCB}"/>
                    </a:ext>
                  </a:extLst>
                </p:cNvPr>
                <p:cNvSpPr txBox="1"/>
                <p:nvPr/>
              </p:nvSpPr>
              <p:spPr>
                <a:xfrm>
                  <a:off x="5742801" y="4517316"/>
                  <a:ext cx="791348" cy="124019"/>
                </a:xfrm>
                <a:prstGeom prst="rect">
                  <a:avLst/>
                </a:prstGeom>
                <a:solidFill>
                  <a:schemeClr val="bg2"/>
                </a:solidFill>
              </p:spPr>
              <p:txBody>
                <a:bodyPr wrap="square" lIns="0" tIns="0" rIns="0" bIns="0" rtlCol="0">
                  <a:spAutoFit/>
                </a:bodyPr>
                <a:lstStyle/>
                <a:p>
                  <a:pPr algn="ctr" defTabSz="913962">
                    <a:lnSpc>
                      <a:spcPct val="90000"/>
                    </a:lnSpc>
                    <a:spcAft>
                      <a:spcPts val="588"/>
                    </a:spcAft>
                  </a:pPr>
                  <a:r>
                    <a:rPr lang="en-US" sz="1176">
                      <a:solidFill>
                        <a:srgbClr val="000000"/>
                      </a:solidFill>
                      <a:latin typeface="Segoe UI Semibold"/>
                    </a:rPr>
                    <a:t>Region 2</a:t>
                  </a:r>
                  <a:endParaRPr lang="en-US" sz="2353">
                    <a:solidFill>
                      <a:srgbClr val="000000"/>
                    </a:solidFill>
                    <a:latin typeface="Segoe UI Semibold"/>
                  </a:endParaRPr>
                </a:p>
              </p:txBody>
            </p:sp>
          </p:grpSp>
          <p:grpSp>
            <p:nvGrpSpPr>
              <p:cNvPr id="570" name="Group 569">
                <a:extLst>
                  <a:ext uri="{FF2B5EF4-FFF2-40B4-BE49-F238E27FC236}">
                    <a16:creationId xmlns:a16="http://schemas.microsoft.com/office/drawing/2014/main" id="{05D3041B-EC65-4CEE-BE92-F5CD04D4562A}"/>
                  </a:ext>
                </a:extLst>
              </p:cNvPr>
              <p:cNvGrpSpPr/>
              <p:nvPr/>
            </p:nvGrpSpPr>
            <p:grpSpPr>
              <a:xfrm>
                <a:off x="10461841" y="2133101"/>
                <a:ext cx="1303663" cy="1559084"/>
                <a:chOff x="1337223" y="4230417"/>
                <a:chExt cx="1303858" cy="1559317"/>
              </a:xfrm>
            </p:grpSpPr>
            <p:grpSp>
              <p:nvGrpSpPr>
                <p:cNvPr id="571" name="Group 570">
                  <a:extLst>
                    <a:ext uri="{FF2B5EF4-FFF2-40B4-BE49-F238E27FC236}">
                      <a16:creationId xmlns:a16="http://schemas.microsoft.com/office/drawing/2014/main" id="{F74B9FEA-4ED4-4A0B-AA3C-F367694F8AB5}"/>
                    </a:ext>
                  </a:extLst>
                </p:cNvPr>
                <p:cNvGrpSpPr/>
                <p:nvPr/>
              </p:nvGrpSpPr>
              <p:grpSpPr>
                <a:xfrm>
                  <a:off x="1337223" y="4626335"/>
                  <a:ext cx="655186" cy="452890"/>
                  <a:chOff x="1543272" y="4740617"/>
                  <a:chExt cx="824865" cy="570180"/>
                </a:xfrm>
              </p:grpSpPr>
              <p:pic>
                <p:nvPicPr>
                  <p:cNvPr id="580" name="Picture 579">
                    <a:extLst>
                      <a:ext uri="{FF2B5EF4-FFF2-40B4-BE49-F238E27FC236}">
                        <a16:creationId xmlns:a16="http://schemas.microsoft.com/office/drawing/2014/main" id="{C2E39316-71B0-4C02-A50F-8EFD0A2F2080}"/>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81" name="Group 580">
                    <a:extLst>
                      <a:ext uri="{FF2B5EF4-FFF2-40B4-BE49-F238E27FC236}">
                        <a16:creationId xmlns:a16="http://schemas.microsoft.com/office/drawing/2014/main" id="{3A8C62E4-9C7F-4415-8804-9AB88FBA640A}"/>
                      </a:ext>
                    </a:extLst>
                  </p:cNvPr>
                  <p:cNvGrpSpPr/>
                  <p:nvPr/>
                </p:nvGrpSpPr>
                <p:grpSpPr>
                  <a:xfrm>
                    <a:off x="1543272" y="4740617"/>
                    <a:ext cx="824865" cy="570180"/>
                    <a:chOff x="1487917" y="4740617"/>
                    <a:chExt cx="920385" cy="570180"/>
                  </a:xfrm>
                </p:grpSpPr>
                <p:sp>
                  <p:nvSpPr>
                    <p:cNvPr id="582" name="Freeform: Shape 581">
                      <a:extLst>
                        <a:ext uri="{FF2B5EF4-FFF2-40B4-BE49-F238E27FC236}">
                          <a16:creationId xmlns:a16="http://schemas.microsoft.com/office/drawing/2014/main" id="{3999B5AD-858D-4B02-8934-4E6B8981E7B7}"/>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2" tIns="81230" rIns="162462" bIns="81230" numCol="1" anchor="t" anchorCtr="0" compatLnSpc="1">
                      <a:prstTxWarp prst="textNoShape">
                        <a:avLst/>
                      </a:prstTxWarp>
                      <a:noAutofit/>
                    </a:bodyPr>
                    <a:lstStyle/>
                    <a:p>
                      <a:pPr defTabSz="165681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583" name="Straight Connector 582">
                      <a:extLst>
                        <a:ext uri="{FF2B5EF4-FFF2-40B4-BE49-F238E27FC236}">
                          <a16:creationId xmlns:a16="http://schemas.microsoft.com/office/drawing/2014/main" id="{F3953DD9-B826-4423-B8AD-D4A907EB9B08}"/>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72" name="Group 571">
                  <a:extLst>
                    <a:ext uri="{FF2B5EF4-FFF2-40B4-BE49-F238E27FC236}">
                      <a16:creationId xmlns:a16="http://schemas.microsoft.com/office/drawing/2014/main" id="{B8775FDB-B7DC-4E77-A05E-1AE8306CF726}"/>
                    </a:ext>
                  </a:extLst>
                </p:cNvPr>
                <p:cNvGrpSpPr/>
                <p:nvPr/>
              </p:nvGrpSpPr>
              <p:grpSpPr>
                <a:xfrm>
                  <a:off x="1985291" y="5336844"/>
                  <a:ext cx="655186" cy="452890"/>
                  <a:chOff x="1543272" y="4740617"/>
                  <a:chExt cx="824865" cy="570180"/>
                </a:xfrm>
              </p:grpSpPr>
              <p:pic>
                <p:nvPicPr>
                  <p:cNvPr id="576" name="Picture 575">
                    <a:extLst>
                      <a:ext uri="{FF2B5EF4-FFF2-40B4-BE49-F238E27FC236}">
                        <a16:creationId xmlns:a16="http://schemas.microsoft.com/office/drawing/2014/main" id="{338F2788-1456-420B-A55D-631F98222414}"/>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577" name="Group 576">
                    <a:extLst>
                      <a:ext uri="{FF2B5EF4-FFF2-40B4-BE49-F238E27FC236}">
                        <a16:creationId xmlns:a16="http://schemas.microsoft.com/office/drawing/2014/main" id="{D8A65EC3-781F-4898-9A44-21610DB56D9A}"/>
                      </a:ext>
                    </a:extLst>
                  </p:cNvPr>
                  <p:cNvGrpSpPr/>
                  <p:nvPr/>
                </p:nvGrpSpPr>
                <p:grpSpPr>
                  <a:xfrm>
                    <a:off x="1543272" y="4740617"/>
                    <a:ext cx="824865" cy="570180"/>
                    <a:chOff x="1487917" y="4740617"/>
                    <a:chExt cx="920385" cy="570180"/>
                  </a:xfrm>
                </p:grpSpPr>
                <p:sp>
                  <p:nvSpPr>
                    <p:cNvPr id="578" name="Freeform: Shape 577">
                      <a:extLst>
                        <a:ext uri="{FF2B5EF4-FFF2-40B4-BE49-F238E27FC236}">
                          <a16:creationId xmlns:a16="http://schemas.microsoft.com/office/drawing/2014/main" id="{A0298C8D-064F-4E72-B70D-B53D6A774109}"/>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2" tIns="81230" rIns="162462" bIns="81230" numCol="1" anchor="t" anchorCtr="0" compatLnSpc="1">
                      <a:prstTxWarp prst="textNoShape">
                        <a:avLst/>
                      </a:prstTxWarp>
                      <a:noAutofit/>
                    </a:bodyPr>
                    <a:lstStyle/>
                    <a:p>
                      <a:pPr defTabSz="165681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579" name="Straight Connector 578">
                      <a:extLst>
                        <a:ext uri="{FF2B5EF4-FFF2-40B4-BE49-F238E27FC236}">
                          <a16:creationId xmlns:a16="http://schemas.microsoft.com/office/drawing/2014/main" id="{77C7F731-7294-4792-ABD0-49853ABA0F06}"/>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73" name="Straight Connector 572">
                  <a:extLst>
                    <a:ext uri="{FF2B5EF4-FFF2-40B4-BE49-F238E27FC236}">
                      <a16:creationId xmlns:a16="http://schemas.microsoft.com/office/drawing/2014/main" id="{6733380D-5081-4CA1-8A8B-AB07D163646C}"/>
                    </a:ext>
                  </a:extLst>
                </p:cNvPr>
                <p:cNvCxnSpPr>
                  <a:cxnSpLocks/>
                </p:cNvCxnSpPr>
                <p:nvPr/>
              </p:nvCxnSpPr>
              <p:spPr>
                <a:xfrm>
                  <a:off x="1618896" y="5127073"/>
                  <a:ext cx="365485" cy="365485"/>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574" name="TextBox 573">
                  <a:extLst>
                    <a:ext uri="{FF2B5EF4-FFF2-40B4-BE49-F238E27FC236}">
                      <a16:creationId xmlns:a16="http://schemas.microsoft.com/office/drawing/2014/main" id="{88F434AF-B6CB-45F3-BA9F-4629184C7006}"/>
                    </a:ext>
                  </a:extLst>
                </p:cNvPr>
                <p:cNvSpPr txBox="1"/>
                <p:nvPr/>
              </p:nvSpPr>
              <p:spPr>
                <a:xfrm>
                  <a:off x="1337402" y="4230417"/>
                  <a:ext cx="654827" cy="370177"/>
                </a:xfrm>
                <a:prstGeom prst="rect">
                  <a:avLst/>
                </a:prstGeom>
                <a:solidFill>
                  <a:schemeClr val="bg2"/>
                </a:solidFill>
              </p:spPr>
              <p:txBody>
                <a:bodyPr wrap="square" lIns="0" tIns="0" rIns="0" bIns="0" rtlCol="0">
                  <a:spAutoFit/>
                </a:bodyPr>
                <a:lstStyle/>
                <a:p>
                  <a:pPr algn="ctr" defTabSz="913962">
                    <a:lnSpc>
                      <a:spcPct val="90000"/>
                    </a:lnSpc>
                    <a:spcAft>
                      <a:spcPts val="588"/>
                    </a:spcAft>
                  </a:pPr>
                  <a:r>
                    <a:rPr lang="en-US" sz="1029" i="1">
                      <a:solidFill>
                        <a:srgbClr val="000000"/>
                      </a:solidFill>
                      <a:latin typeface="Calibri" panose="020F0502020204030204"/>
                    </a:rPr>
                    <a:t>Data center 1</a:t>
                  </a:r>
                  <a:endParaRPr lang="en-US" sz="1800" i="1">
                    <a:solidFill>
                      <a:srgbClr val="000000"/>
                    </a:solidFill>
                    <a:latin typeface="Calibri" panose="020F0502020204030204"/>
                  </a:endParaRPr>
                </a:p>
              </p:txBody>
            </p:sp>
            <p:sp>
              <p:nvSpPr>
                <p:cNvPr id="575" name="TextBox 574">
                  <a:extLst>
                    <a:ext uri="{FF2B5EF4-FFF2-40B4-BE49-F238E27FC236}">
                      <a16:creationId xmlns:a16="http://schemas.microsoft.com/office/drawing/2014/main" id="{4415A052-42D3-4506-86F8-85DEF8BD8AF0}"/>
                    </a:ext>
                  </a:extLst>
                </p:cNvPr>
                <p:cNvSpPr txBox="1"/>
                <p:nvPr/>
              </p:nvSpPr>
              <p:spPr>
                <a:xfrm>
                  <a:off x="1986254" y="4940919"/>
                  <a:ext cx="654827" cy="370177"/>
                </a:xfrm>
                <a:prstGeom prst="rect">
                  <a:avLst/>
                </a:prstGeom>
                <a:solidFill>
                  <a:schemeClr val="bg2"/>
                </a:solidFill>
              </p:spPr>
              <p:txBody>
                <a:bodyPr wrap="square" lIns="0" tIns="0" rIns="0" bIns="0" rtlCol="0">
                  <a:spAutoFit/>
                </a:bodyPr>
                <a:lstStyle/>
                <a:p>
                  <a:pPr algn="ctr" defTabSz="913962">
                    <a:lnSpc>
                      <a:spcPct val="90000"/>
                    </a:lnSpc>
                    <a:spcAft>
                      <a:spcPts val="588"/>
                    </a:spcAft>
                  </a:pPr>
                  <a:r>
                    <a:rPr lang="en-US" sz="1029" i="1">
                      <a:solidFill>
                        <a:srgbClr val="000000"/>
                      </a:solidFill>
                      <a:latin typeface="Calibri" panose="020F0502020204030204"/>
                    </a:rPr>
                    <a:t>Data center 2</a:t>
                  </a:r>
                  <a:endParaRPr lang="en-US" sz="1800" i="1">
                    <a:solidFill>
                      <a:srgbClr val="000000"/>
                    </a:solidFill>
                    <a:latin typeface="Calibri" panose="020F0502020204030204"/>
                  </a:endParaRPr>
                </a:p>
              </p:txBody>
            </p:sp>
          </p:grpSp>
        </p:grpSp>
        <p:cxnSp>
          <p:nvCxnSpPr>
            <p:cNvPr id="512" name="Straight Connector 511">
              <a:extLst>
                <a:ext uri="{FF2B5EF4-FFF2-40B4-BE49-F238E27FC236}">
                  <a16:creationId xmlns:a16="http://schemas.microsoft.com/office/drawing/2014/main" id="{90B216F1-E815-4560-ADB0-7341EA9CB22F}"/>
                </a:ext>
              </a:extLst>
            </p:cNvPr>
            <p:cNvCxnSpPr>
              <a:cxnSpLocks/>
            </p:cNvCxnSpPr>
            <p:nvPr/>
          </p:nvCxnSpPr>
          <p:spPr>
            <a:xfrm>
              <a:off x="10400199" y="4993319"/>
              <a:ext cx="354377" cy="0"/>
            </a:xfrm>
            <a:prstGeom prst="line">
              <a:avLst/>
            </a:prstGeom>
            <a:noFill/>
            <a:ln w="19050" cap="flat" cmpd="sng" algn="ctr">
              <a:solidFill>
                <a:schemeClr val="tx1"/>
              </a:solidFill>
              <a:prstDash val="solid"/>
              <a:headEnd type="arrow" w="sm" len="sm"/>
              <a:tailEnd type="arrow" w="sm" len="sm"/>
            </a:ln>
            <a:effectLst/>
          </p:spPr>
        </p:cxnSp>
        <p:grpSp>
          <p:nvGrpSpPr>
            <p:cNvPr id="513" name="Group 512">
              <a:extLst>
                <a:ext uri="{FF2B5EF4-FFF2-40B4-BE49-F238E27FC236}">
                  <a16:creationId xmlns:a16="http://schemas.microsoft.com/office/drawing/2014/main" id="{E0DF2006-D605-450B-A3DA-E40CC5556B03}"/>
                </a:ext>
              </a:extLst>
            </p:cNvPr>
            <p:cNvGrpSpPr/>
            <p:nvPr/>
          </p:nvGrpSpPr>
          <p:grpSpPr>
            <a:xfrm>
              <a:off x="8228779" y="4281812"/>
              <a:ext cx="2185505" cy="1432099"/>
              <a:chOff x="7345695" y="4281812"/>
              <a:chExt cx="2185505" cy="1432099"/>
            </a:xfrm>
          </p:grpSpPr>
          <p:grpSp>
            <p:nvGrpSpPr>
              <p:cNvPr id="514" name="Group 513">
                <a:extLst>
                  <a:ext uri="{FF2B5EF4-FFF2-40B4-BE49-F238E27FC236}">
                    <a16:creationId xmlns:a16="http://schemas.microsoft.com/office/drawing/2014/main" id="{7D886280-4294-4B7F-8C5D-D83CB0CFDE0E}"/>
                  </a:ext>
                </a:extLst>
              </p:cNvPr>
              <p:cNvGrpSpPr/>
              <p:nvPr/>
            </p:nvGrpSpPr>
            <p:grpSpPr>
              <a:xfrm>
                <a:off x="7345695" y="4426822"/>
                <a:ext cx="2185505" cy="1287089"/>
                <a:chOff x="5692158" y="4809369"/>
                <a:chExt cx="2185505" cy="1287089"/>
              </a:xfrm>
            </p:grpSpPr>
            <p:sp>
              <p:nvSpPr>
                <p:cNvPr id="516" name="Rectangle: Rounded Corners 515">
                  <a:extLst>
                    <a:ext uri="{FF2B5EF4-FFF2-40B4-BE49-F238E27FC236}">
                      <a16:creationId xmlns:a16="http://schemas.microsoft.com/office/drawing/2014/main" id="{9AC5EACC-2D55-4DD4-81D3-5AD43BF67338}"/>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614"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7" name="Group 516">
                  <a:extLst>
                    <a:ext uri="{FF2B5EF4-FFF2-40B4-BE49-F238E27FC236}">
                      <a16:creationId xmlns:a16="http://schemas.microsoft.com/office/drawing/2014/main" id="{FF137B4A-2955-43B0-8843-57C01DC05BFC}"/>
                    </a:ext>
                  </a:extLst>
                </p:cNvPr>
                <p:cNvGrpSpPr/>
                <p:nvPr/>
              </p:nvGrpSpPr>
              <p:grpSpPr>
                <a:xfrm>
                  <a:off x="6342403" y="5323269"/>
                  <a:ext cx="885014" cy="220351"/>
                  <a:chOff x="9669274" y="2735571"/>
                  <a:chExt cx="1187783" cy="295735"/>
                </a:xfrm>
              </p:grpSpPr>
              <p:cxnSp>
                <p:nvCxnSpPr>
                  <p:cNvPr id="567" name="Straight Connector 566">
                    <a:extLst>
                      <a:ext uri="{FF2B5EF4-FFF2-40B4-BE49-F238E27FC236}">
                        <a16:creationId xmlns:a16="http://schemas.microsoft.com/office/drawing/2014/main" id="{7CF74843-69AA-4958-A5A0-F78980827B4E}"/>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F4839102-BC54-4E81-BF67-298546F626DF}"/>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18" name="Group 517">
                  <a:extLst>
                    <a:ext uri="{FF2B5EF4-FFF2-40B4-BE49-F238E27FC236}">
                      <a16:creationId xmlns:a16="http://schemas.microsoft.com/office/drawing/2014/main" id="{4671C7C4-EDD0-4A7F-AD2A-F543195A0CC8}"/>
                    </a:ext>
                  </a:extLst>
                </p:cNvPr>
                <p:cNvGrpSpPr/>
                <p:nvPr/>
              </p:nvGrpSpPr>
              <p:grpSpPr>
                <a:xfrm>
                  <a:off x="5772269" y="5589578"/>
                  <a:ext cx="834695" cy="399585"/>
                  <a:chOff x="9734441" y="2029077"/>
                  <a:chExt cx="1120250" cy="536286"/>
                </a:xfrm>
              </p:grpSpPr>
              <p:grpSp>
                <p:nvGrpSpPr>
                  <p:cNvPr id="553" name="Group 552">
                    <a:extLst>
                      <a:ext uri="{FF2B5EF4-FFF2-40B4-BE49-F238E27FC236}">
                        <a16:creationId xmlns:a16="http://schemas.microsoft.com/office/drawing/2014/main" id="{E136F0B1-FA3E-4007-BCAD-3CF8000B5E24}"/>
                      </a:ext>
                    </a:extLst>
                  </p:cNvPr>
                  <p:cNvGrpSpPr/>
                  <p:nvPr/>
                </p:nvGrpSpPr>
                <p:grpSpPr>
                  <a:xfrm>
                    <a:off x="9818293" y="2253328"/>
                    <a:ext cx="972173" cy="243489"/>
                    <a:chOff x="3291539" y="4628710"/>
                    <a:chExt cx="1006833" cy="279854"/>
                  </a:xfrm>
                </p:grpSpPr>
                <p:grpSp>
                  <p:nvGrpSpPr>
                    <p:cNvPr id="556" name="Group 555">
                      <a:extLst>
                        <a:ext uri="{FF2B5EF4-FFF2-40B4-BE49-F238E27FC236}">
                          <a16:creationId xmlns:a16="http://schemas.microsoft.com/office/drawing/2014/main" id="{29069C16-47AE-446D-9F63-5B22F5343A09}"/>
                        </a:ext>
                      </a:extLst>
                    </p:cNvPr>
                    <p:cNvGrpSpPr/>
                    <p:nvPr/>
                  </p:nvGrpSpPr>
                  <p:grpSpPr>
                    <a:xfrm>
                      <a:off x="3291539" y="4628710"/>
                      <a:ext cx="404860" cy="279854"/>
                      <a:chOff x="1492896" y="4740617"/>
                      <a:chExt cx="824865" cy="570180"/>
                    </a:xfrm>
                  </p:grpSpPr>
                  <p:pic>
                    <p:nvPicPr>
                      <p:cNvPr id="563" name="Picture 562">
                        <a:extLst>
                          <a:ext uri="{FF2B5EF4-FFF2-40B4-BE49-F238E27FC236}">
                            <a16:creationId xmlns:a16="http://schemas.microsoft.com/office/drawing/2014/main" id="{0922B77E-5E03-441C-BC82-ADAA8C459178}"/>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64" name="Group 563">
                        <a:extLst>
                          <a:ext uri="{FF2B5EF4-FFF2-40B4-BE49-F238E27FC236}">
                            <a16:creationId xmlns:a16="http://schemas.microsoft.com/office/drawing/2014/main" id="{A826CD08-2B5D-413F-A7C8-ECC296043379}"/>
                          </a:ext>
                        </a:extLst>
                      </p:cNvPr>
                      <p:cNvGrpSpPr/>
                      <p:nvPr/>
                    </p:nvGrpSpPr>
                    <p:grpSpPr>
                      <a:xfrm>
                        <a:off x="1492896" y="4740617"/>
                        <a:ext cx="824865" cy="570180"/>
                        <a:chOff x="1431708" y="4740617"/>
                        <a:chExt cx="920385" cy="570180"/>
                      </a:xfrm>
                    </p:grpSpPr>
                    <p:sp>
                      <p:nvSpPr>
                        <p:cNvPr id="565" name="Freeform: Shape 564">
                          <a:extLst>
                            <a:ext uri="{FF2B5EF4-FFF2-40B4-BE49-F238E27FC236}">
                              <a16:creationId xmlns:a16="http://schemas.microsoft.com/office/drawing/2014/main" id="{5F438DED-819F-4076-A50B-501AE365246E}"/>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566" name="Straight Connector 565">
                          <a:extLst>
                            <a:ext uri="{FF2B5EF4-FFF2-40B4-BE49-F238E27FC236}">
                              <a16:creationId xmlns:a16="http://schemas.microsoft.com/office/drawing/2014/main" id="{1008A528-94DC-48A2-9064-8A572EB20C09}"/>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57" name="Group 556">
                      <a:extLst>
                        <a:ext uri="{FF2B5EF4-FFF2-40B4-BE49-F238E27FC236}">
                          <a16:creationId xmlns:a16="http://schemas.microsoft.com/office/drawing/2014/main" id="{C3AD3557-0721-4F78-A599-0F70F02E14DB}"/>
                        </a:ext>
                      </a:extLst>
                    </p:cNvPr>
                    <p:cNvGrpSpPr/>
                    <p:nvPr/>
                  </p:nvGrpSpPr>
                  <p:grpSpPr>
                    <a:xfrm>
                      <a:off x="3893512" y="4628710"/>
                      <a:ext cx="404860" cy="279854"/>
                      <a:chOff x="1323280" y="4740617"/>
                      <a:chExt cx="824865" cy="570180"/>
                    </a:xfrm>
                  </p:grpSpPr>
                  <p:pic>
                    <p:nvPicPr>
                      <p:cNvPr id="559" name="Picture 558">
                        <a:extLst>
                          <a:ext uri="{FF2B5EF4-FFF2-40B4-BE49-F238E27FC236}">
                            <a16:creationId xmlns:a16="http://schemas.microsoft.com/office/drawing/2014/main" id="{DAD1DF28-E150-46FA-B61A-E014E3DAE088}"/>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60" name="Group 559">
                        <a:extLst>
                          <a:ext uri="{FF2B5EF4-FFF2-40B4-BE49-F238E27FC236}">
                            <a16:creationId xmlns:a16="http://schemas.microsoft.com/office/drawing/2014/main" id="{8D93062A-B4E6-401E-860D-5E564AD9E930}"/>
                          </a:ext>
                        </a:extLst>
                      </p:cNvPr>
                      <p:cNvGrpSpPr/>
                      <p:nvPr/>
                    </p:nvGrpSpPr>
                    <p:grpSpPr>
                      <a:xfrm>
                        <a:off x="1323280" y="4740617"/>
                        <a:ext cx="824865" cy="570180"/>
                        <a:chOff x="1242450" y="4740617"/>
                        <a:chExt cx="920385" cy="570180"/>
                      </a:xfrm>
                    </p:grpSpPr>
                    <p:sp>
                      <p:nvSpPr>
                        <p:cNvPr id="561" name="Freeform: Shape 560">
                          <a:extLst>
                            <a:ext uri="{FF2B5EF4-FFF2-40B4-BE49-F238E27FC236}">
                              <a16:creationId xmlns:a16="http://schemas.microsoft.com/office/drawing/2014/main" id="{2BF4FD14-0E07-4986-9A8C-88AE6F0EB66F}"/>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562" name="Straight Connector 561">
                          <a:extLst>
                            <a:ext uri="{FF2B5EF4-FFF2-40B4-BE49-F238E27FC236}">
                              <a16:creationId xmlns:a16="http://schemas.microsoft.com/office/drawing/2014/main" id="{CAE6C49E-F3F9-4863-A193-CEB40A1DB899}"/>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58" name="Straight Connector 557">
                      <a:extLst>
                        <a:ext uri="{FF2B5EF4-FFF2-40B4-BE49-F238E27FC236}">
                          <a16:creationId xmlns:a16="http://schemas.microsoft.com/office/drawing/2014/main" id="{DE0FC4E2-A33B-456C-9E78-A1BD052EE1CB}"/>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54" name="Rectangle: Rounded Corners 553">
                    <a:extLst>
                      <a:ext uri="{FF2B5EF4-FFF2-40B4-BE49-F238E27FC236}">
                        <a16:creationId xmlns:a16="http://schemas.microsoft.com/office/drawing/2014/main" id="{AD304473-A788-433C-BCAE-8A698E8DDB7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1762" b="1" kern="0">
                      <a:solidFill>
                        <a:srgbClr val="FFFFFF"/>
                      </a:solidFill>
                      <a:latin typeface="Segoe UI Semilight"/>
                    </a:endParaRPr>
                  </a:p>
                </p:txBody>
              </p:sp>
              <p:sp>
                <p:nvSpPr>
                  <p:cNvPr id="555" name="TextBox 554">
                    <a:extLst>
                      <a:ext uri="{FF2B5EF4-FFF2-40B4-BE49-F238E27FC236}">
                        <a16:creationId xmlns:a16="http://schemas.microsoft.com/office/drawing/2014/main" id="{A9FB2647-9C75-4000-A87E-B74352B8B0D3}"/>
                      </a:ext>
                    </a:extLst>
                  </p:cNvPr>
                  <p:cNvSpPr txBox="1"/>
                  <p:nvPr/>
                </p:nvSpPr>
                <p:spPr>
                  <a:xfrm>
                    <a:off x="9976705" y="2029077"/>
                    <a:ext cx="635721" cy="194877"/>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028" b="1" i="1">
                        <a:solidFill>
                          <a:srgbClr val="000000"/>
                        </a:solidFill>
                        <a:latin typeface="Segoe UI"/>
                      </a:rPr>
                      <a:t>Zone 2</a:t>
                    </a:r>
                    <a:endParaRPr lang="en-US" sz="1800" b="1" i="1">
                      <a:solidFill>
                        <a:srgbClr val="000000"/>
                      </a:solidFill>
                      <a:latin typeface="Segoe UI"/>
                    </a:endParaRPr>
                  </a:p>
                </p:txBody>
              </p:sp>
            </p:grpSp>
            <p:cxnSp>
              <p:nvCxnSpPr>
                <p:cNvPr id="519" name="Straight Arrow Connector 518">
                  <a:extLst>
                    <a:ext uri="{FF2B5EF4-FFF2-40B4-BE49-F238E27FC236}">
                      <a16:creationId xmlns:a16="http://schemas.microsoft.com/office/drawing/2014/main" id="{AA1C27DF-E63C-4DFC-9A4C-8AC0229BF0B9}"/>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20" name="Group 519">
                  <a:extLst>
                    <a:ext uri="{FF2B5EF4-FFF2-40B4-BE49-F238E27FC236}">
                      <a16:creationId xmlns:a16="http://schemas.microsoft.com/office/drawing/2014/main" id="{97DB1515-409E-48C8-ABF0-6873B353DB37}"/>
                    </a:ext>
                  </a:extLst>
                </p:cNvPr>
                <p:cNvGrpSpPr/>
                <p:nvPr/>
              </p:nvGrpSpPr>
              <p:grpSpPr>
                <a:xfrm>
                  <a:off x="6971149" y="5589578"/>
                  <a:ext cx="834695" cy="399585"/>
                  <a:chOff x="9734441" y="2029077"/>
                  <a:chExt cx="1120250" cy="536286"/>
                </a:xfrm>
              </p:grpSpPr>
              <p:grpSp>
                <p:nvGrpSpPr>
                  <p:cNvPr id="539" name="Group 538">
                    <a:extLst>
                      <a:ext uri="{FF2B5EF4-FFF2-40B4-BE49-F238E27FC236}">
                        <a16:creationId xmlns:a16="http://schemas.microsoft.com/office/drawing/2014/main" id="{FFC72B32-90D0-4C47-9963-D43AD2E7E2AF}"/>
                      </a:ext>
                    </a:extLst>
                  </p:cNvPr>
                  <p:cNvGrpSpPr/>
                  <p:nvPr/>
                </p:nvGrpSpPr>
                <p:grpSpPr>
                  <a:xfrm>
                    <a:off x="9818293" y="2253328"/>
                    <a:ext cx="972173" cy="243489"/>
                    <a:chOff x="3291539" y="4628710"/>
                    <a:chExt cx="1006833" cy="279854"/>
                  </a:xfrm>
                </p:grpSpPr>
                <p:grpSp>
                  <p:nvGrpSpPr>
                    <p:cNvPr id="542" name="Group 541">
                      <a:extLst>
                        <a:ext uri="{FF2B5EF4-FFF2-40B4-BE49-F238E27FC236}">
                          <a16:creationId xmlns:a16="http://schemas.microsoft.com/office/drawing/2014/main" id="{5A05A959-1EFE-46DA-9D94-889BCFB02411}"/>
                        </a:ext>
                      </a:extLst>
                    </p:cNvPr>
                    <p:cNvGrpSpPr/>
                    <p:nvPr/>
                  </p:nvGrpSpPr>
                  <p:grpSpPr>
                    <a:xfrm>
                      <a:off x="3291539" y="4628710"/>
                      <a:ext cx="404860" cy="279854"/>
                      <a:chOff x="1492896" y="4740617"/>
                      <a:chExt cx="824865" cy="570180"/>
                    </a:xfrm>
                  </p:grpSpPr>
                  <p:pic>
                    <p:nvPicPr>
                      <p:cNvPr id="549" name="Picture 548">
                        <a:extLst>
                          <a:ext uri="{FF2B5EF4-FFF2-40B4-BE49-F238E27FC236}">
                            <a16:creationId xmlns:a16="http://schemas.microsoft.com/office/drawing/2014/main" id="{9D052ABD-3095-489E-9C32-7A9B76531D2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50" name="Group 549">
                        <a:extLst>
                          <a:ext uri="{FF2B5EF4-FFF2-40B4-BE49-F238E27FC236}">
                            <a16:creationId xmlns:a16="http://schemas.microsoft.com/office/drawing/2014/main" id="{2C213919-CFE4-4B6A-AD8B-151CC01DB8CD}"/>
                          </a:ext>
                        </a:extLst>
                      </p:cNvPr>
                      <p:cNvGrpSpPr/>
                      <p:nvPr/>
                    </p:nvGrpSpPr>
                    <p:grpSpPr>
                      <a:xfrm>
                        <a:off x="1492896" y="4740617"/>
                        <a:ext cx="824865" cy="570180"/>
                        <a:chOff x="1431708" y="4740617"/>
                        <a:chExt cx="920385" cy="570180"/>
                      </a:xfrm>
                    </p:grpSpPr>
                    <p:sp>
                      <p:nvSpPr>
                        <p:cNvPr id="551" name="Freeform: Shape 550">
                          <a:extLst>
                            <a:ext uri="{FF2B5EF4-FFF2-40B4-BE49-F238E27FC236}">
                              <a16:creationId xmlns:a16="http://schemas.microsoft.com/office/drawing/2014/main" id="{44796A3F-7049-4193-A72A-9891C790E0E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552" name="Straight Connector 551">
                          <a:extLst>
                            <a:ext uri="{FF2B5EF4-FFF2-40B4-BE49-F238E27FC236}">
                              <a16:creationId xmlns:a16="http://schemas.microsoft.com/office/drawing/2014/main" id="{64559BD7-36A1-41B5-8B47-5952312B2D7C}"/>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43" name="Group 542">
                      <a:extLst>
                        <a:ext uri="{FF2B5EF4-FFF2-40B4-BE49-F238E27FC236}">
                          <a16:creationId xmlns:a16="http://schemas.microsoft.com/office/drawing/2014/main" id="{55F66D71-B238-48AE-B7B7-6175C0D7EE47}"/>
                        </a:ext>
                      </a:extLst>
                    </p:cNvPr>
                    <p:cNvGrpSpPr/>
                    <p:nvPr/>
                  </p:nvGrpSpPr>
                  <p:grpSpPr>
                    <a:xfrm>
                      <a:off x="3893512" y="4628710"/>
                      <a:ext cx="404860" cy="279854"/>
                      <a:chOff x="1323280" y="4740617"/>
                      <a:chExt cx="824865" cy="570180"/>
                    </a:xfrm>
                  </p:grpSpPr>
                  <p:pic>
                    <p:nvPicPr>
                      <p:cNvPr id="545" name="Picture 544">
                        <a:extLst>
                          <a:ext uri="{FF2B5EF4-FFF2-40B4-BE49-F238E27FC236}">
                            <a16:creationId xmlns:a16="http://schemas.microsoft.com/office/drawing/2014/main" id="{4A5AE8C7-DB5E-414C-850D-3933A92A4FE3}"/>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46" name="Group 545">
                        <a:extLst>
                          <a:ext uri="{FF2B5EF4-FFF2-40B4-BE49-F238E27FC236}">
                            <a16:creationId xmlns:a16="http://schemas.microsoft.com/office/drawing/2014/main" id="{DB024FE0-29AE-4866-ABDD-64C686D4AE6B}"/>
                          </a:ext>
                        </a:extLst>
                      </p:cNvPr>
                      <p:cNvGrpSpPr/>
                      <p:nvPr/>
                    </p:nvGrpSpPr>
                    <p:grpSpPr>
                      <a:xfrm>
                        <a:off x="1323280" y="4740617"/>
                        <a:ext cx="824865" cy="570180"/>
                        <a:chOff x="1242450" y="4740617"/>
                        <a:chExt cx="920385" cy="570180"/>
                      </a:xfrm>
                    </p:grpSpPr>
                    <p:sp>
                      <p:nvSpPr>
                        <p:cNvPr id="547" name="Freeform: Shape 546">
                          <a:extLst>
                            <a:ext uri="{FF2B5EF4-FFF2-40B4-BE49-F238E27FC236}">
                              <a16:creationId xmlns:a16="http://schemas.microsoft.com/office/drawing/2014/main" id="{804254D5-1D2C-43A2-B8E2-A1C4EF25D5E5}"/>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548" name="Straight Connector 547">
                          <a:extLst>
                            <a:ext uri="{FF2B5EF4-FFF2-40B4-BE49-F238E27FC236}">
                              <a16:creationId xmlns:a16="http://schemas.microsoft.com/office/drawing/2014/main" id="{BA28A5D6-C407-47D4-90B1-89D47CE55253}"/>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44" name="Straight Connector 543">
                      <a:extLst>
                        <a:ext uri="{FF2B5EF4-FFF2-40B4-BE49-F238E27FC236}">
                          <a16:creationId xmlns:a16="http://schemas.microsoft.com/office/drawing/2014/main" id="{CA4DCE92-3C70-4DDD-8D00-692D172B8C0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40" name="Rectangle: Rounded Corners 539">
                    <a:extLst>
                      <a:ext uri="{FF2B5EF4-FFF2-40B4-BE49-F238E27FC236}">
                        <a16:creationId xmlns:a16="http://schemas.microsoft.com/office/drawing/2014/main" id="{6269ABE3-5BDB-484F-9958-01E7C73728D7}"/>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1762" b="1" kern="0">
                      <a:solidFill>
                        <a:srgbClr val="FFFFFF"/>
                      </a:solidFill>
                      <a:latin typeface="Segoe UI Semilight"/>
                    </a:endParaRPr>
                  </a:p>
                </p:txBody>
              </p:sp>
              <p:sp>
                <p:nvSpPr>
                  <p:cNvPr id="541" name="TextBox 540">
                    <a:extLst>
                      <a:ext uri="{FF2B5EF4-FFF2-40B4-BE49-F238E27FC236}">
                        <a16:creationId xmlns:a16="http://schemas.microsoft.com/office/drawing/2014/main" id="{7C90E480-BD3A-4CDC-B252-0E9F13C37CB5}"/>
                      </a:ext>
                    </a:extLst>
                  </p:cNvPr>
                  <p:cNvSpPr txBox="1"/>
                  <p:nvPr/>
                </p:nvSpPr>
                <p:spPr>
                  <a:xfrm>
                    <a:off x="9976705" y="2029077"/>
                    <a:ext cx="635721" cy="194877"/>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028" b="1" i="1">
                        <a:solidFill>
                          <a:srgbClr val="000000"/>
                        </a:solidFill>
                        <a:latin typeface="Segoe UI"/>
                      </a:rPr>
                      <a:t>Zone 3</a:t>
                    </a:r>
                    <a:endParaRPr lang="en-US" sz="1800" b="1" i="1">
                      <a:solidFill>
                        <a:srgbClr val="000000"/>
                      </a:solidFill>
                      <a:latin typeface="Segoe UI"/>
                    </a:endParaRPr>
                  </a:p>
                </p:txBody>
              </p:sp>
            </p:grpSp>
            <p:grpSp>
              <p:nvGrpSpPr>
                <p:cNvPr id="521" name="Group 520">
                  <a:extLst>
                    <a:ext uri="{FF2B5EF4-FFF2-40B4-BE49-F238E27FC236}">
                      <a16:creationId xmlns:a16="http://schemas.microsoft.com/office/drawing/2014/main" id="{94C18730-A92D-48A1-9D1B-381F17723A57}"/>
                    </a:ext>
                  </a:extLst>
                </p:cNvPr>
                <p:cNvGrpSpPr/>
                <p:nvPr/>
              </p:nvGrpSpPr>
              <p:grpSpPr>
                <a:xfrm>
                  <a:off x="6369682" y="4912666"/>
                  <a:ext cx="834695" cy="399585"/>
                  <a:chOff x="9734441" y="2029077"/>
                  <a:chExt cx="1120250" cy="536286"/>
                </a:xfrm>
              </p:grpSpPr>
              <p:grpSp>
                <p:nvGrpSpPr>
                  <p:cNvPr id="525" name="Group 524">
                    <a:extLst>
                      <a:ext uri="{FF2B5EF4-FFF2-40B4-BE49-F238E27FC236}">
                        <a16:creationId xmlns:a16="http://schemas.microsoft.com/office/drawing/2014/main" id="{AE6CCA4C-F169-4F26-BE9D-7318F6F2704E}"/>
                      </a:ext>
                    </a:extLst>
                  </p:cNvPr>
                  <p:cNvGrpSpPr/>
                  <p:nvPr/>
                </p:nvGrpSpPr>
                <p:grpSpPr>
                  <a:xfrm>
                    <a:off x="9818293" y="2253328"/>
                    <a:ext cx="972173" cy="243489"/>
                    <a:chOff x="3291539" y="4628710"/>
                    <a:chExt cx="1006833" cy="279854"/>
                  </a:xfrm>
                </p:grpSpPr>
                <p:grpSp>
                  <p:nvGrpSpPr>
                    <p:cNvPr id="528" name="Group 527">
                      <a:extLst>
                        <a:ext uri="{FF2B5EF4-FFF2-40B4-BE49-F238E27FC236}">
                          <a16:creationId xmlns:a16="http://schemas.microsoft.com/office/drawing/2014/main" id="{338AC92F-8D31-4844-A514-E356D3CE4E15}"/>
                        </a:ext>
                      </a:extLst>
                    </p:cNvPr>
                    <p:cNvGrpSpPr/>
                    <p:nvPr/>
                  </p:nvGrpSpPr>
                  <p:grpSpPr>
                    <a:xfrm>
                      <a:off x="3291539" y="4628710"/>
                      <a:ext cx="404860" cy="279854"/>
                      <a:chOff x="1492896" y="4740617"/>
                      <a:chExt cx="824865" cy="570180"/>
                    </a:xfrm>
                  </p:grpSpPr>
                  <p:pic>
                    <p:nvPicPr>
                      <p:cNvPr id="535" name="Picture 534">
                        <a:extLst>
                          <a:ext uri="{FF2B5EF4-FFF2-40B4-BE49-F238E27FC236}">
                            <a16:creationId xmlns:a16="http://schemas.microsoft.com/office/drawing/2014/main" id="{9E430FD5-D6D2-49CD-AFA8-51C3B582991A}"/>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536" name="Group 535">
                        <a:extLst>
                          <a:ext uri="{FF2B5EF4-FFF2-40B4-BE49-F238E27FC236}">
                            <a16:creationId xmlns:a16="http://schemas.microsoft.com/office/drawing/2014/main" id="{7DFDB13F-D812-4C3B-8C8C-3A84792B8529}"/>
                          </a:ext>
                        </a:extLst>
                      </p:cNvPr>
                      <p:cNvGrpSpPr/>
                      <p:nvPr/>
                    </p:nvGrpSpPr>
                    <p:grpSpPr>
                      <a:xfrm>
                        <a:off x="1492896" y="4740617"/>
                        <a:ext cx="824865" cy="570180"/>
                        <a:chOff x="1431708" y="4740617"/>
                        <a:chExt cx="920385" cy="570180"/>
                      </a:xfrm>
                    </p:grpSpPr>
                    <p:sp>
                      <p:nvSpPr>
                        <p:cNvPr id="537" name="Freeform: Shape 536">
                          <a:extLst>
                            <a:ext uri="{FF2B5EF4-FFF2-40B4-BE49-F238E27FC236}">
                              <a16:creationId xmlns:a16="http://schemas.microsoft.com/office/drawing/2014/main" id="{3233E701-1E9B-4071-A4EA-A338E0E4558D}"/>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538" name="Straight Connector 537">
                          <a:extLst>
                            <a:ext uri="{FF2B5EF4-FFF2-40B4-BE49-F238E27FC236}">
                              <a16:creationId xmlns:a16="http://schemas.microsoft.com/office/drawing/2014/main" id="{377AA192-4555-4E8B-B3F2-F32D7F8BFEAA}"/>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529" name="Group 528">
                      <a:extLst>
                        <a:ext uri="{FF2B5EF4-FFF2-40B4-BE49-F238E27FC236}">
                          <a16:creationId xmlns:a16="http://schemas.microsoft.com/office/drawing/2014/main" id="{2AD7ACC0-6AB6-49AF-A7B6-38C6F3DA5B8C}"/>
                        </a:ext>
                      </a:extLst>
                    </p:cNvPr>
                    <p:cNvGrpSpPr/>
                    <p:nvPr/>
                  </p:nvGrpSpPr>
                  <p:grpSpPr>
                    <a:xfrm>
                      <a:off x="3893512" y="4628710"/>
                      <a:ext cx="404860" cy="279854"/>
                      <a:chOff x="1323280" y="4740617"/>
                      <a:chExt cx="824865" cy="570180"/>
                    </a:xfrm>
                  </p:grpSpPr>
                  <p:pic>
                    <p:nvPicPr>
                      <p:cNvPr id="531" name="Picture 530">
                        <a:extLst>
                          <a:ext uri="{FF2B5EF4-FFF2-40B4-BE49-F238E27FC236}">
                            <a16:creationId xmlns:a16="http://schemas.microsoft.com/office/drawing/2014/main" id="{AA7F0A3B-0AD2-4B09-99F1-09592C82880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532" name="Group 531">
                        <a:extLst>
                          <a:ext uri="{FF2B5EF4-FFF2-40B4-BE49-F238E27FC236}">
                            <a16:creationId xmlns:a16="http://schemas.microsoft.com/office/drawing/2014/main" id="{DA46ECD5-7ED5-496A-B9A7-844FB36C3F39}"/>
                          </a:ext>
                        </a:extLst>
                      </p:cNvPr>
                      <p:cNvGrpSpPr/>
                      <p:nvPr/>
                    </p:nvGrpSpPr>
                    <p:grpSpPr>
                      <a:xfrm>
                        <a:off x="1323280" y="4740617"/>
                        <a:ext cx="824865" cy="570180"/>
                        <a:chOff x="1242450" y="4740617"/>
                        <a:chExt cx="920385" cy="570180"/>
                      </a:xfrm>
                    </p:grpSpPr>
                    <p:sp>
                      <p:nvSpPr>
                        <p:cNvPr id="533" name="Freeform: Shape 532">
                          <a:extLst>
                            <a:ext uri="{FF2B5EF4-FFF2-40B4-BE49-F238E27FC236}">
                              <a16:creationId xmlns:a16="http://schemas.microsoft.com/office/drawing/2014/main" id="{8BDE879D-1DCF-4D42-A156-7AC982DCD87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534" name="Straight Connector 533">
                          <a:extLst>
                            <a:ext uri="{FF2B5EF4-FFF2-40B4-BE49-F238E27FC236}">
                              <a16:creationId xmlns:a16="http://schemas.microsoft.com/office/drawing/2014/main" id="{6D567156-DF07-4272-8DB9-CFE6E9FF7650}"/>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530" name="Straight Connector 529">
                      <a:extLst>
                        <a:ext uri="{FF2B5EF4-FFF2-40B4-BE49-F238E27FC236}">
                          <a16:creationId xmlns:a16="http://schemas.microsoft.com/office/drawing/2014/main" id="{9786DDB4-9CAD-47C1-90C4-7388312BBE10}"/>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26" name="Rectangle: Rounded Corners 525">
                    <a:extLst>
                      <a:ext uri="{FF2B5EF4-FFF2-40B4-BE49-F238E27FC236}">
                        <a16:creationId xmlns:a16="http://schemas.microsoft.com/office/drawing/2014/main" id="{72929C76-0C54-4629-9415-2301E75369FA}"/>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1762" b="1" kern="0">
                      <a:solidFill>
                        <a:srgbClr val="FFFFFF"/>
                      </a:solidFill>
                      <a:latin typeface="Segoe UI Semilight"/>
                    </a:endParaRPr>
                  </a:p>
                </p:txBody>
              </p:sp>
              <p:sp>
                <p:nvSpPr>
                  <p:cNvPr id="527" name="TextBox 526">
                    <a:extLst>
                      <a:ext uri="{FF2B5EF4-FFF2-40B4-BE49-F238E27FC236}">
                        <a16:creationId xmlns:a16="http://schemas.microsoft.com/office/drawing/2014/main" id="{29B900A9-C9CF-4030-BC40-636C5F1CE561}"/>
                      </a:ext>
                    </a:extLst>
                  </p:cNvPr>
                  <p:cNvSpPr txBox="1"/>
                  <p:nvPr/>
                </p:nvSpPr>
                <p:spPr>
                  <a:xfrm>
                    <a:off x="9976705" y="2029077"/>
                    <a:ext cx="635721" cy="194877"/>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028" b="1" i="1">
                        <a:solidFill>
                          <a:srgbClr val="000000"/>
                        </a:solidFill>
                        <a:latin typeface="Segoe UI"/>
                      </a:rPr>
                      <a:t>Zone 1</a:t>
                    </a:r>
                    <a:endParaRPr lang="en-US" sz="1800" b="1" i="1">
                      <a:solidFill>
                        <a:srgbClr val="000000"/>
                      </a:solidFill>
                      <a:latin typeface="Segoe UI"/>
                    </a:endParaRPr>
                  </a:p>
                </p:txBody>
              </p:sp>
            </p:grpSp>
          </p:grpSp>
          <p:sp>
            <p:nvSpPr>
              <p:cNvPr id="515" name="TextBox 514">
                <a:extLst>
                  <a:ext uri="{FF2B5EF4-FFF2-40B4-BE49-F238E27FC236}">
                    <a16:creationId xmlns:a16="http://schemas.microsoft.com/office/drawing/2014/main" id="{BD1B88E9-8260-4DDB-84FD-AAB6CF47399F}"/>
                  </a:ext>
                </a:extLst>
              </p:cNvPr>
              <p:cNvSpPr txBox="1"/>
              <p:nvPr/>
            </p:nvSpPr>
            <p:spPr>
              <a:xfrm>
                <a:off x="8115414" y="4281812"/>
                <a:ext cx="684206" cy="166132"/>
              </a:xfrm>
              <a:prstGeom prst="rect">
                <a:avLst/>
              </a:prstGeom>
              <a:solidFill>
                <a:schemeClr val="bg2"/>
              </a:solidFill>
            </p:spPr>
            <p:txBody>
              <a:bodyPr wrap="square" lIns="0" tIns="0" rIns="0" bIns="0" rtlCol="0">
                <a:spAutoFit/>
              </a:bodyPr>
              <a:lstStyle/>
              <a:p>
                <a:pPr algn="ctr" defTabSz="913962">
                  <a:lnSpc>
                    <a:spcPct val="90000"/>
                  </a:lnSpc>
                  <a:spcAft>
                    <a:spcPts val="588"/>
                  </a:spcAft>
                </a:pPr>
                <a:r>
                  <a:rPr lang="en-US" sz="1176">
                    <a:solidFill>
                      <a:srgbClr val="000000"/>
                    </a:solidFill>
                    <a:latin typeface="Segoe UI Semibold"/>
                  </a:rPr>
                  <a:t>Region 1</a:t>
                </a:r>
                <a:endParaRPr lang="en-US" sz="2353">
                  <a:solidFill>
                    <a:srgbClr val="000000"/>
                  </a:solidFill>
                  <a:latin typeface="Segoe UI Semibold"/>
                </a:endParaRPr>
              </a:p>
            </p:txBody>
          </p:sp>
        </p:grpSp>
      </p:grpSp>
      <p:grpSp>
        <p:nvGrpSpPr>
          <p:cNvPr id="586" name="Group 585">
            <a:extLst>
              <a:ext uri="{FF2B5EF4-FFF2-40B4-BE49-F238E27FC236}">
                <a16:creationId xmlns:a16="http://schemas.microsoft.com/office/drawing/2014/main" id="{D4E6A86E-B1C9-4734-BA22-49EFCEB331AF}"/>
              </a:ext>
            </a:extLst>
          </p:cNvPr>
          <p:cNvGrpSpPr/>
          <p:nvPr/>
        </p:nvGrpSpPr>
        <p:grpSpPr>
          <a:xfrm>
            <a:off x="5580422" y="2162497"/>
            <a:ext cx="2142525" cy="1261777"/>
            <a:chOff x="5692158" y="4809369"/>
            <a:chExt cx="2185505" cy="1287089"/>
          </a:xfrm>
        </p:grpSpPr>
        <p:sp>
          <p:nvSpPr>
            <p:cNvPr id="587" name="Rectangle: Rounded Corners 586">
              <a:extLst>
                <a:ext uri="{FF2B5EF4-FFF2-40B4-BE49-F238E27FC236}">
                  <a16:creationId xmlns:a16="http://schemas.microsoft.com/office/drawing/2014/main" id="{447C1C2E-2A4C-4268-BD1A-3325BAC56F5A}"/>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614"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88" name="Group 587">
              <a:extLst>
                <a:ext uri="{FF2B5EF4-FFF2-40B4-BE49-F238E27FC236}">
                  <a16:creationId xmlns:a16="http://schemas.microsoft.com/office/drawing/2014/main" id="{1B4318DB-C7CE-45EA-9F1A-B5D500BE5BCE}"/>
                </a:ext>
              </a:extLst>
            </p:cNvPr>
            <p:cNvGrpSpPr/>
            <p:nvPr/>
          </p:nvGrpSpPr>
          <p:grpSpPr>
            <a:xfrm>
              <a:off x="6342403" y="5323269"/>
              <a:ext cx="885014" cy="220351"/>
              <a:chOff x="9669274" y="2735571"/>
              <a:chExt cx="1187783" cy="295735"/>
            </a:xfrm>
          </p:grpSpPr>
          <p:cxnSp>
            <p:nvCxnSpPr>
              <p:cNvPr id="638" name="Straight Connector 637">
                <a:extLst>
                  <a:ext uri="{FF2B5EF4-FFF2-40B4-BE49-F238E27FC236}">
                    <a16:creationId xmlns:a16="http://schemas.microsoft.com/office/drawing/2014/main" id="{A5AB091B-3040-4C3B-AE14-8C9E623BEBAF}"/>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C1FC97A-0910-456E-95AF-293D123A3547}"/>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79CC7D6B-5D78-4429-B8FF-3F8420AA1F70}"/>
                </a:ext>
              </a:extLst>
            </p:cNvPr>
            <p:cNvGrpSpPr/>
            <p:nvPr/>
          </p:nvGrpSpPr>
          <p:grpSpPr>
            <a:xfrm>
              <a:off x="5772269" y="5589578"/>
              <a:ext cx="834695" cy="399585"/>
              <a:chOff x="9734441" y="2029077"/>
              <a:chExt cx="1120250" cy="536286"/>
            </a:xfrm>
          </p:grpSpPr>
          <p:grpSp>
            <p:nvGrpSpPr>
              <p:cNvPr id="624" name="Group 623">
                <a:extLst>
                  <a:ext uri="{FF2B5EF4-FFF2-40B4-BE49-F238E27FC236}">
                    <a16:creationId xmlns:a16="http://schemas.microsoft.com/office/drawing/2014/main" id="{E74F024D-F852-451B-94A3-7124662D4655}"/>
                  </a:ext>
                </a:extLst>
              </p:cNvPr>
              <p:cNvGrpSpPr/>
              <p:nvPr/>
            </p:nvGrpSpPr>
            <p:grpSpPr>
              <a:xfrm>
                <a:off x="9818293" y="2253328"/>
                <a:ext cx="972173" cy="243489"/>
                <a:chOff x="3291539" y="4628710"/>
                <a:chExt cx="1006833" cy="279854"/>
              </a:xfrm>
            </p:grpSpPr>
            <p:grpSp>
              <p:nvGrpSpPr>
                <p:cNvPr id="627" name="Group 626">
                  <a:extLst>
                    <a:ext uri="{FF2B5EF4-FFF2-40B4-BE49-F238E27FC236}">
                      <a16:creationId xmlns:a16="http://schemas.microsoft.com/office/drawing/2014/main" id="{B34A9C60-A6A3-44DF-91BF-17C8BC735A33}"/>
                    </a:ext>
                  </a:extLst>
                </p:cNvPr>
                <p:cNvGrpSpPr/>
                <p:nvPr/>
              </p:nvGrpSpPr>
              <p:grpSpPr>
                <a:xfrm>
                  <a:off x="3291539" y="4628710"/>
                  <a:ext cx="404860" cy="279854"/>
                  <a:chOff x="1492896" y="4740617"/>
                  <a:chExt cx="824865" cy="570180"/>
                </a:xfrm>
              </p:grpSpPr>
              <p:pic>
                <p:nvPicPr>
                  <p:cNvPr id="634" name="Picture 633">
                    <a:extLst>
                      <a:ext uri="{FF2B5EF4-FFF2-40B4-BE49-F238E27FC236}">
                        <a16:creationId xmlns:a16="http://schemas.microsoft.com/office/drawing/2014/main" id="{C05ACFBC-EEF6-4FD6-B43B-5911F783B0F4}"/>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35" name="Group 634">
                    <a:extLst>
                      <a:ext uri="{FF2B5EF4-FFF2-40B4-BE49-F238E27FC236}">
                        <a16:creationId xmlns:a16="http://schemas.microsoft.com/office/drawing/2014/main" id="{4ABDA351-7F0F-4E32-B590-178E8CB05FEF}"/>
                      </a:ext>
                    </a:extLst>
                  </p:cNvPr>
                  <p:cNvGrpSpPr/>
                  <p:nvPr/>
                </p:nvGrpSpPr>
                <p:grpSpPr>
                  <a:xfrm>
                    <a:off x="1492896" y="4740617"/>
                    <a:ext cx="824865" cy="570180"/>
                    <a:chOff x="1431708" y="4740617"/>
                    <a:chExt cx="920385" cy="570180"/>
                  </a:xfrm>
                </p:grpSpPr>
                <p:sp>
                  <p:nvSpPr>
                    <p:cNvPr id="636" name="Freeform: Shape 635">
                      <a:extLst>
                        <a:ext uri="{FF2B5EF4-FFF2-40B4-BE49-F238E27FC236}">
                          <a16:creationId xmlns:a16="http://schemas.microsoft.com/office/drawing/2014/main" id="{7FF0D4D3-F4CF-4C70-80FA-462C13181845}"/>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637" name="Straight Connector 636">
                      <a:extLst>
                        <a:ext uri="{FF2B5EF4-FFF2-40B4-BE49-F238E27FC236}">
                          <a16:creationId xmlns:a16="http://schemas.microsoft.com/office/drawing/2014/main" id="{5C15144C-5764-41B9-8DF5-E0E786DD728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28" name="Group 627">
                  <a:extLst>
                    <a:ext uri="{FF2B5EF4-FFF2-40B4-BE49-F238E27FC236}">
                      <a16:creationId xmlns:a16="http://schemas.microsoft.com/office/drawing/2014/main" id="{2FC10DE6-ED4D-4015-847F-9470D1FB13C4}"/>
                    </a:ext>
                  </a:extLst>
                </p:cNvPr>
                <p:cNvGrpSpPr/>
                <p:nvPr/>
              </p:nvGrpSpPr>
              <p:grpSpPr>
                <a:xfrm>
                  <a:off x="3893512" y="4628710"/>
                  <a:ext cx="404860" cy="279854"/>
                  <a:chOff x="1323280" y="4740617"/>
                  <a:chExt cx="824865" cy="570180"/>
                </a:xfrm>
              </p:grpSpPr>
              <p:pic>
                <p:nvPicPr>
                  <p:cNvPr id="630" name="Picture 629">
                    <a:extLst>
                      <a:ext uri="{FF2B5EF4-FFF2-40B4-BE49-F238E27FC236}">
                        <a16:creationId xmlns:a16="http://schemas.microsoft.com/office/drawing/2014/main" id="{2D855A0F-E24A-4A6B-8BE3-4446C9E96A0B}"/>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31" name="Group 630">
                    <a:extLst>
                      <a:ext uri="{FF2B5EF4-FFF2-40B4-BE49-F238E27FC236}">
                        <a16:creationId xmlns:a16="http://schemas.microsoft.com/office/drawing/2014/main" id="{BC6336FF-40C1-469E-AC72-AEBA8C84DC46}"/>
                      </a:ext>
                    </a:extLst>
                  </p:cNvPr>
                  <p:cNvGrpSpPr/>
                  <p:nvPr/>
                </p:nvGrpSpPr>
                <p:grpSpPr>
                  <a:xfrm>
                    <a:off x="1323280" y="4740617"/>
                    <a:ext cx="824865" cy="570180"/>
                    <a:chOff x="1242450" y="4740617"/>
                    <a:chExt cx="920385" cy="570180"/>
                  </a:xfrm>
                </p:grpSpPr>
                <p:sp>
                  <p:nvSpPr>
                    <p:cNvPr id="632" name="Freeform: Shape 631">
                      <a:extLst>
                        <a:ext uri="{FF2B5EF4-FFF2-40B4-BE49-F238E27FC236}">
                          <a16:creationId xmlns:a16="http://schemas.microsoft.com/office/drawing/2014/main" id="{ED4CB36F-561F-428B-B2EC-E4FD58A861D6}"/>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633" name="Straight Connector 632">
                      <a:extLst>
                        <a:ext uri="{FF2B5EF4-FFF2-40B4-BE49-F238E27FC236}">
                          <a16:creationId xmlns:a16="http://schemas.microsoft.com/office/drawing/2014/main" id="{2D904C7F-7B2C-4C43-ACB5-59F5ABD1B4E4}"/>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29" name="Straight Connector 628">
                  <a:extLst>
                    <a:ext uri="{FF2B5EF4-FFF2-40B4-BE49-F238E27FC236}">
                      <a16:creationId xmlns:a16="http://schemas.microsoft.com/office/drawing/2014/main" id="{7E0502C3-EEDD-4986-85CE-EA8B6B4DB346}"/>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25" name="Rectangle: Rounded Corners 624">
                <a:extLst>
                  <a:ext uri="{FF2B5EF4-FFF2-40B4-BE49-F238E27FC236}">
                    <a16:creationId xmlns:a16="http://schemas.microsoft.com/office/drawing/2014/main" id="{C837C69B-0E54-4BC5-A3A6-70AC3850C7B2}"/>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1762" b="1" kern="0">
                  <a:solidFill>
                    <a:srgbClr val="FFFFFF"/>
                  </a:solidFill>
                  <a:latin typeface="Segoe UI Semilight"/>
                </a:endParaRPr>
              </a:p>
            </p:txBody>
          </p:sp>
          <p:sp>
            <p:nvSpPr>
              <p:cNvPr id="626" name="TextBox 625">
                <a:extLst>
                  <a:ext uri="{FF2B5EF4-FFF2-40B4-BE49-F238E27FC236}">
                    <a16:creationId xmlns:a16="http://schemas.microsoft.com/office/drawing/2014/main" id="{63F7E7D5-D43B-446E-A69E-7E264612980D}"/>
                  </a:ext>
                </a:extLst>
              </p:cNvPr>
              <p:cNvSpPr txBox="1"/>
              <p:nvPr/>
            </p:nvSpPr>
            <p:spPr>
              <a:xfrm>
                <a:off x="9976705" y="2029077"/>
                <a:ext cx="635721" cy="194877"/>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028" b="1" i="1">
                    <a:solidFill>
                      <a:srgbClr val="000000"/>
                    </a:solidFill>
                    <a:latin typeface="Segoe UI"/>
                  </a:rPr>
                  <a:t>Zone 2</a:t>
                </a:r>
                <a:endParaRPr lang="en-US" sz="1800" b="1" i="1">
                  <a:solidFill>
                    <a:srgbClr val="000000"/>
                  </a:solidFill>
                  <a:latin typeface="Segoe UI"/>
                </a:endParaRPr>
              </a:p>
            </p:txBody>
          </p:sp>
        </p:grpSp>
        <p:cxnSp>
          <p:nvCxnSpPr>
            <p:cNvPr id="590" name="Straight Arrow Connector 589">
              <a:extLst>
                <a:ext uri="{FF2B5EF4-FFF2-40B4-BE49-F238E27FC236}">
                  <a16:creationId xmlns:a16="http://schemas.microsoft.com/office/drawing/2014/main" id="{EEA4ED2F-6446-4737-9AB9-AFF7DE0C962C}"/>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591" name="Group 590">
              <a:extLst>
                <a:ext uri="{FF2B5EF4-FFF2-40B4-BE49-F238E27FC236}">
                  <a16:creationId xmlns:a16="http://schemas.microsoft.com/office/drawing/2014/main" id="{101B7B88-C7E7-4B47-8819-DDB4EA63EE6A}"/>
                </a:ext>
              </a:extLst>
            </p:cNvPr>
            <p:cNvGrpSpPr/>
            <p:nvPr/>
          </p:nvGrpSpPr>
          <p:grpSpPr>
            <a:xfrm>
              <a:off x="6971149" y="5589578"/>
              <a:ext cx="834695" cy="399585"/>
              <a:chOff x="9734441" y="2029077"/>
              <a:chExt cx="1120250" cy="536286"/>
            </a:xfrm>
          </p:grpSpPr>
          <p:grpSp>
            <p:nvGrpSpPr>
              <p:cNvPr id="610" name="Group 609">
                <a:extLst>
                  <a:ext uri="{FF2B5EF4-FFF2-40B4-BE49-F238E27FC236}">
                    <a16:creationId xmlns:a16="http://schemas.microsoft.com/office/drawing/2014/main" id="{499F5279-FC17-4ECD-86FD-267840224E71}"/>
                  </a:ext>
                </a:extLst>
              </p:cNvPr>
              <p:cNvGrpSpPr/>
              <p:nvPr/>
            </p:nvGrpSpPr>
            <p:grpSpPr>
              <a:xfrm>
                <a:off x="9818293" y="2253328"/>
                <a:ext cx="972173" cy="243489"/>
                <a:chOff x="3291539" y="4628710"/>
                <a:chExt cx="1006833" cy="279854"/>
              </a:xfrm>
            </p:grpSpPr>
            <p:grpSp>
              <p:nvGrpSpPr>
                <p:cNvPr id="613" name="Group 612">
                  <a:extLst>
                    <a:ext uri="{FF2B5EF4-FFF2-40B4-BE49-F238E27FC236}">
                      <a16:creationId xmlns:a16="http://schemas.microsoft.com/office/drawing/2014/main" id="{86C0BA2F-4810-4246-B240-4833513A676A}"/>
                    </a:ext>
                  </a:extLst>
                </p:cNvPr>
                <p:cNvGrpSpPr/>
                <p:nvPr/>
              </p:nvGrpSpPr>
              <p:grpSpPr>
                <a:xfrm>
                  <a:off x="3291539" y="4628710"/>
                  <a:ext cx="404860" cy="279854"/>
                  <a:chOff x="1492896" y="4740617"/>
                  <a:chExt cx="824865" cy="570180"/>
                </a:xfrm>
              </p:grpSpPr>
              <p:pic>
                <p:nvPicPr>
                  <p:cNvPr id="620" name="Picture 619">
                    <a:extLst>
                      <a:ext uri="{FF2B5EF4-FFF2-40B4-BE49-F238E27FC236}">
                        <a16:creationId xmlns:a16="http://schemas.microsoft.com/office/drawing/2014/main" id="{0D366F15-302A-45D3-B9D4-33540228064D}"/>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21" name="Group 620">
                    <a:extLst>
                      <a:ext uri="{FF2B5EF4-FFF2-40B4-BE49-F238E27FC236}">
                        <a16:creationId xmlns:a16="http://schemas.microsoft.com/office/drawing/2014/main" id="{5ED2A54F-53F2-4929-B1CF-828E9F5345F0}"/>
                      </a:ext>
                    </a:extLst>
                  </p:cNvPr>
                  <p:cNvGrpSpPr/>
                  <p:nvPr/>
                </p:nvGrpSpPr>
                <p:grpSpPr>
                  <a:xfrm>
                    <a:off x="1492896" y="4740617"/>
                    <a:ext cx="824865" cy="570180"/>
                    <a:chOff x="1431708" y="4740617"/>
                    <a:chExt cx="920385" cy="570180"/>
                  </a:xfrm>
                </p:grpSpPr>
                <p:sp>
                  <p:nvSpPr>
                    <p:cNvPr id="622" name="Freeform: Shape 621">
                      <a:extLst>
                        <a:ext uri="{FF2B5EF4-FFF2-40B4-BE49-F238E27FC236}">
                          <a16:creationId xmlns:a16="http://schemas.microsoft.com/office/drawing/2014/main" id="{2E0B8460-7868-4078-B3D8-9FA777B4F31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623" name="Straight Connector 622">
                      <a:extLst>
                        <a:ext uri="{FF2B5EF4-FFF2-40B4-BE49-F238E27FC236}">
                          <a16:creationId xmlns:a16="http://schemas.microsoft.com/office/drawing/2014/main" id="{2BB8DCA2-63A7-4761-BBBB-89D8FBA00D6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14" name="Group 613">
                  <a:extLst>
                    <a:ext uri="{FF2B5EF4-FFF2-40B4-BE49-F238E27FC236}">
                      <a16:creationId xmlns:a16="http://schemas.microsoft.com/office/drawing/2014/main" id="{EEDA6AC4-5CCF-44F8-A3E2-DC27867F769C}"/>
                    </a:ext>
                  </a:extLst>
                </p:cNvPr>
                <p:cNvGrpSpPr/>
                <p:nvPr/>
              </p:nvGrpSpPr>
              <p:grpSpPr>
                <a:xfrm>
                  <a:off x="3893512" y="4628710"/>
                  <a:ext cx="404860" cy="279854"/>
                  <a:chOff x="1323280" y="4740617"/>
                  <a:chExt cx="824865" cy="570180"/>
                </a:xfrm>
              </p:grpSpPr>
              <p:pic>
                <p:nvPicPr>
                  <p:cNvPr id="616" name="Picture 615">
                    <a:extLst>
                      <a:ext uri="{FF2B5EF4-FFF2-40B4-BE49-F238E27FC236}">
                        <a16:creationId xmlns:a16="http://schemas.microsoft.com/office/drawing/2014/main" id="{ED1F2C41-4F55-4186-AD8A-A1EF72BB009C}"/>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17" name="Group 616">
                    <a:extLst>
                      <a:ext uri="{FF2B5EF4-FFF2-40B4-BE49-F238E27FC236}">
                        <a16:creationId xmlns:a16="http://schemas.microsoft.com/office/drawing/2014/main" id="{64DB0D79-7169-42F5-8A91-9F045975F1E1}"/>
                      </a:ext>
                    </a:extLst>
                  </p:cNvPr>
                  <p:cNvGrpSpPr/>
                  <p:nvPr/>
                </p:nvGrpSpPr>
                <p:grpSpPr>
                  <a:xfrm>
                    <a:off x="1323280" y="4740617"/>
                    <a:ext cx="824865" cy="570180"/>
                    <a:chOff x="1242450" y="4740617"/>
                    <a:chExt cx="920385" cy="570180"/>
                  </a:xfrm>
                </p:grpSpPr>
                <p:sp>
                  <p:nvSpPr>
                    <p:cNvPr id="618" name="Freeform: Shape 617">
                      <a:extLst>
                        <a:ext uri="{FF2B5EF4-FFF2-40B4-BE49-F238E27FC236}">
                          <a16:creationId xmlns:a16="http://schemas.microsoft.com/office/drawing/2014/main" id="{7BA555B5-4165-4F3C-B085-75622C54A94B}"/>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619" name="Straight Connector 618">
                      <a:extLst>
                        <a:ext uri="{FF2B5EF4-FFF2-40B4-BE49-F238E27FC236}">
                          <a16:creationId xmlns:a16="http://schemas.microsoft.com/office/drawing/2014/main" id="{58B6F8D4-8E3D-48E0-B61D-C861246345A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15" name="Straight Connector 614">
                  <a:extLst>
                    <a:ext uri="{FF2B5EF4-FFF2-40B4-BE49-F238E27FC236}">
                      <a16:creationId xmlns:a16="http://schemas.microsoft.com/office/drawing/2014/main" id="{138D6817-09D8-4987-AE6D-BA0FA0A3858E}"/>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611" name="Rectangle: Rounded Corners 610">
                <a:extLst>
                  <a:ext uri="{FF2B5EF4-FFF2-40B4-BE49-F238E27FC236}">
                    <a16:creationId xmlns:a16="http://schemas.microsoft.com/office/drawing/2014/main" id="{8B5639CB-E109-43AE-A5C1-F92BEF7D01C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1762" b="1" kern="0">
                  <a:solidFill>
                    <a:srgbClr val="FFFFFF"/>
                  </a:solidFill>
                  <a:latin typeface="Segoe UI Semilight"/>
                </a:endParaRPr>
              </a:p>
            </p:txBody>
          </p:sp>
          <p:sp>
            <p:nvSpPr>
              <p:cNvPr id="612" name="TextBox 611">
                <a:extLst>
                  <a:ext uri="{FF2B5EF4-FFF2-40B4-BE49-F238E27FC236}">
                    <a16:creationId xmlns:a16="http://schemas.microsoft.com/office/drawing/2014/main" id="{22759A75-BD50-4936-84BC-E9B579FE8BEE}"/>
                  </a:ext>
                </a:extLst>
              </p:cNvPr>
              <p:cNvSpPr txBox="1"/>
              <p:nvPr/>
            </p:nvSpPr>
            <p:spPr>
              <a:xfrm>
                <a:off x="9976705" y="2029077"/>
                <a:ext cx="635721" cy="194877"/>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028" b="1" i="1">
                    <a:solidFill>
                      <a:srgbClr val="000000"/>
                    </a:solidFill>
                    <a:latin typeface="Segoe UI"/>
                  </a:rPr>
                  <a:t>Zone 3</a:t>
                </a:r>
                <a:endParaRPr lang="en-US" sz="1800" b="1" i="1">
                  <a:solidFill>
                    <a:srgbClr val="000000"/>
                  </a:solidFill>
                  <a:latin typeface="Segoe UI"/>
                </a:endParaRPr>
              </a:p>
            </p:txBody>
          </p:sp>
        </p:grpSp>
        <p:grpSp>
          <p:nvGrpSpPr>
            <p:cNvPr id="592" name="Group 591">
              <a:extLst>
                <a:ext uri="{FF2B5EF4-FFF2-40B4-BE49-F238E27FC236}">
                  <a16:creationId xmlns:a16="http://schemas.microsoft.com/office/drawing/2014/main" id="{5BF0B6AD-08E5-4438-8DE8-F5CAFD655F66}"/>
                </a:ext>
              </a:extLst>
            </p:cNvPr>
            <p:cNvGrpSpPr/>
            <p:nvPr/>
          </p:nvGrpSpPr>
          <p:grpSpPr>
            <a:xfrm>
              <a:off x="6369682" y="4912666"/>
              <a:ext cx="834695" cy="399585"/>
              <a:chOff x="9734441" y="2029077"/>
              <a:chExt cx="1120250" cy="536286"/>
            </a:xfrm>
          </p:grpSpPr>
          <p:grpSp>
            <p:nvGrpSpPr>
              <p:cNvPr id="596" name="Group 595">
                <a:extLst>
                  <a:ext uri="{FF2B5EF4-FFF2-40B4-BE49-F238E27FC236}">
                    <a16:creationId xmlns:a16="http://schemas.microsoft.com/office/drawing/2014/main" id="{45CB5C34-FD4F-412C-A617-74E8864546EB}"/>
                  </a:ext>
                </a:extLst>
              </p:cNvPr>
              <p:cNvGrpSpPr/>
              <p:nvPr/>
            </p:nvGrpSpPr>
            <p:grpSpPr>
              <a:xfrm>
                <a:off x="9818293" y="2253328"/>
                <a:ext cx="972173" cy="243489"/>
                <a:chOff x="3291539" y="4628710"/>
                <a:chExt cx="1006833" cy="279854"/>
              </a:xfrm>
            </p:grpSpPr>
            <p:grpSp>
              <p:nvGrpSpPr>
                <p:cNvPr id="599" name="Group 598">
                  <a:extLst>
                    <a:ext uri="{FF2B5EF4-FFF2-40B4-BE49-F238E27FC236}">
                      <a16:creationId xmlns:a16="http://schemas.microsoft.com/office/drawing/2014/main" id="{AF9328D9-9AEC-4C26-930C-FE532D95FC56}"/>
                    </a:ext>
                  </a:extLst>
                </p:cNvPr>
                <p:cNvGrpSpPr/>
                <p:nvPr/>
              </p:nvGrpSpPr>
              <p:grpSpPr>
                <a:xfrm>
                  <a:off x="3291539" y="4628710"/>
                  <a:ext cx="404860" cy="279854"/>
                  <a:chOff x="1492896" y="4740617"/>
                  <a:chExt cx="824865" cy="570180"/>
                </a:xfrm>
              </p:grpSpPr>
              <p:pic>
                <p:nvPicPr>
                  <p:cNvPr id="606" name="Picture 605">
                    <a:extLst>
                      <a:ext uri="{FF2B5EF4-FFF2-40B4-BE49-F238E27FC236}">
                        <a16:creationId xmlns:a16="http://schemas.microsoft.com/office/drawing/2014/main" id="{DA0435CB-875B-486D-BAB6-188A25B645A6}"/>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607" name="Group 606">
                    <a:extLst>
                      <a:ext uri="{FF2B5EF4-FFF2-40B4-BE49-F238E27FC236}">
                        <a16:creationId xmlns:a16="http://schemas.microsoft.com/office/drawing/2014/main" id="{D58FC5F2-57BB-4666-90B7-405A90C356E3}"/>
                      </a:ext>
                    </a:extLst>
                  </p:cNvPr>
                  <p:cNvGrpSpPr/>
                  <p:nvPr/>
                </p:nvGrpSpPr>
                <p:grpSpPr>
                  <a:xfrm>
                    <a:off x="1492896" y="4740617"/>
                    <a:ext cx="824865" cy="570180"/>
                    <a:chOff x="1431708" y="4740617"/>
                    <a:chExt cx="920385" cy="570180"/>
                  </a:xfrm>
                </p:grpSpPr>
                <p:sp>
                  <p:nvSpPr>
                    <p:cNvPr id="608" name="Freeform: Shape 607">
                      <a:extLst>
                        <a:ext uri="{FF2B5EF4-FFF2-40B4-BE49-F238E27FC236}">
                          <a16:creationId xmlns:a16="http://schemas.microsoft.com/office/drawing/2014/main" id="{8524EDAF-AD3A-411B-B782-7AE86A758F87}"/>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609" name="Straight Connector 608">
                      <a:extLst>
                        <a:ext uri="{FF2B5EF4-FFF2-40B4-BE49-F238E27FC236}">
                          <a16:creationId xmlns:a16="http://schemas.microsoft.com/office/drawing/2014/main" id="{805E6647-ED72-43E7-BB5F-0A22FDABC145}"/>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600" name="Group 599">
                  <a:extLst>
                    <a:ext uri="{FF2B5EF4-FFF2-40B4-BE49-F238E27FC236}">
                      <a16:creationId xmlns:a16="http://schemas.microsoft.com/office/drawing/2014/main" id="{66EF6EEF-494E-4DFE-878A-EA635019C009}"/>
                    </a:ext>
                  </a:extLst>
                </p:cNvPr>
                <p:cNvGrpSpPr/>
                <p:nvPr/>
              </p:nvGrpSpPr>
              <p:grpSpPr>
                <a:xfrm>
                  <a:off x="3893512" y="4628710"/>
                  <a:ext cx="404860" cy="279854"/>
                  <a:chOff x="1323280" y="4740617"/>
                  <a:chExt cx="824865" cy="570180"/>
                </a:xfrm>
              </p:grpSpPr>
              <p:pic>
                <p:nvPicPr>
                  <p:cNvPr id="602" name="Picture 601">
                    <a:extLst>
                      <a:ext uri="{FF2B5EF4-FFF2-40B4-BE49-F238E27FC236}">
                        <a16:creationId xmlns:a16="http://schemas.microsoft.com/office/drawing/2014/main" id="{6ABB29A6-F30C-480D-8B01-01CC0EFD5F2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603" name="Group 602">
                    <a:extLst>
                      <a:ext uri="{FF2B5EF4-FFF2-40B4-BE49-F238E27FC236}">
                        <a16:creationId xmlns:a16="http://schemas.microsoft.com/office/drawing/2014/main" id="{D3A2E45D-6371-4C86-9AC4-0E852A244B40}"/>
                      </a:ext>
                    </a:extLst>
                  </p:cNvPr>
                  <p:cNvGrpSpPr/>
                  <p:nvPr/>
                </p:nvGrpSpPr>
                <p:grpSpPr>
                  <a:xfrm>
                    <a:off x="1323280" y="4740617"/>
                    <a:ext cx="824865" cy="570180"/>
                    <a:chOff x="1242450" y="4740617"/>
                    <a:chExt cx="920385" cy="570180"/>
                  </a:xfrm>
                </p:grpSpPr>
                <p:sp>
                  <p:nvSpPr>
                    <p:cNvPr id="604" name="Freeform: Shape 603">
                      <a:extLst>
                        <a:ext uri="{FF2B5EF4-FFF2-40B4-BE49-F238E27FC236}">
                          <a16:creationId xmlns:a16="http://schemas.microsoft.com/office/drawing/2014/main" id="{572DFCAF-3D81-43F3-80F0-95ACD654E86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605" name="Straight Connector 604">
                      <a:extLst>
                        <a:ext uri="{FF2B5EF4-FFF2-40B4-BE49-F238E27FC236}">
                          <a16:creationId xmlns:a16="http://schemas.microsoft.com/office/drawing/2014/main" id="{46A9C4A7-8766-4F87-8F62-A93C1AB500FE}"/>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601" name="Straight Connector 600">
                  <a:extLst>
                    <a:ext uri="{FF2B5EF4-FFF2-40B4-BE49-F238E27FC236}">
                      <a16:creationId xmlns:a16="http://schemas.microsoft.com/office/drawing/2014/main" id="{1E4D980C-31CA-490A-B0EE-979F042EEA2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597" name="Rectangle: Rounded Corners 596">
                <a:extLst>
                  <a:ext uri="{FF2B5EF4-FFF2-40B4-BE49-F238E27FC236}">
                    <a16:creationId xmlns:a16="http://schemas.microsoft.com/office/drawing/2014/main" id="{23FDEF61-3C2C-4E81-9097-047F9698B69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1762" b="1" kern="0">
                  <a:solidFill>
                    <a:srgbClr val="FFFFFF"/>
                  </a:solidFill>
                  <a:latin typeface="Segoe UI Semilight"/>
                </a:endParaRPr>
              </a:p>
            </p:txBody>
          </p:sp>
          <p:sp>
            <p:nvSpPr>
              <p:cNvPr id="598" name="TextBox 597">
                <a:extLst>
                  <a:ext uri="{FF2B5EF4-FFF2-40B4-BE49-F238E27FC236}">
                    <a16:creationId xmlns:a16="http://schemas.microsoft.com/office/drawing/2014/main" id="{E85440C3-6142-4267-BD96-27BE5939C0AD}"/>
                  </a:ext>
                </a:extLst>
              </p:cNvPr>
              <p:cNvSpPr txBox="1"/>
              <p:nvPr/>
            </p:nvSpPr>
            <p:spPr>
              <a:xfrm>
                <a:off x="9976705" y="2029077"/>
                <a:ext cx="635721" cy="194877"/>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028" b="1" i="1">
                    <a:solidFill>
                      <a:srgbClr val="000000"/>
                    </a:solidFill>
                    <a:latin typeface="Segoe UI"/>
                  </a:rPr>
                  <a:t>Zone 1</a:t>
                </a:r>
                <a:endParaRPr lang="en-US" sz="1800" b="1" i="1">
                  <a:solidFill>
                    <a:srgbClr val="000000"/>
                  </a:solidFill>
                  <a:latin typeface="Segoe UI"/>
                </a:endParaRPr>
              </a:p>
            </p:txBody>
          </p:sp>
        </p:grpSp>
        <p:grpSp>
          <p:nvGrpSpPr>
            <p:cNvPr id="593" name="Group 592">
              <a:extLst>
                <a:ext uri="{FF2B5EF4-FFF2-40B4-BE49-F238E27FC236}">
                  <a16:creationId xmlns:a16="http://schemas.microsoft.com/office/drawing/2014/main" id="{591995DB-CFB7-4B98-8E57-43F9BF9DE6F2}"/>
                </a:ext>
              </a:extLst>
            </p:cNvPr>
            <p:cNvGrpSpPr/>
            <p:nvPr/>
          </p:nvGrpSpPr>
          <p:grpSpPr>
            <a:xfrm>
              <a:off x="7103686" y="4905348"/>
              <a:ext cx="213595" cy="201965"/>
              <a:chOff x="8980048" y="4768826"/>
              <a:chExt cx="207220" cy="195938"/>
            </a:xfrm>
          </p:grpSpPr>
          <p:sp>
            <p:nvSpPr>
              <p:cNvPr id="594" name="Oval 5">
                <a:extLst>
                  <a:ext uri="{FF2B5EF4-FFF2-40B4-BE49-F238E27FC236}">
                    <a16:creationId xmlns:a16="http://schemas.microsoft.com/office/drawing/2014/main" id="{243F732A-BA96-4135-8CDD-003388FA3371}"/>
                  </a:ext>
                </a:extLst>
              </p:cNvPr>
              <p:cNvSpPr>
                <a:spLocks noChangeArrowheads="1"/>
              </p:cNvSpPr>
              <p:nvPr/>
            </p:nvSpPr>
            <p:spPr bwMode="auto">
              <a:xfrm>
                <a:off x="8980048" y="4768826"/>
                <a:ext cx="207220" cy="195938"/>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1176" b="1">
                  <a:solidFill>
                    <a:srgbClr val="000000"/>
                  </a:solidFill>
                  <a:latin typeface="Segoe UI"/>
                </a:endParaRPr>
              </a:p>
            </p:txBody>
          </p:sp>
          <p:sp>
            <p:nvSpPr>
              <p:cNvPr id="595" name="LightningBolt_E945" title="Icon of a lightning bolt">
                <a:extLst>
                  <a:ext uri="{FF2B5EF4-FFF2-40B4-BE49-F238E27FC236}">
                    <a16:creationId xmlns:a16="http://schemas.microsoft.com/office/drawing/2014/main" id="{90F05240-DE61-436F-87A4-3BE514D44247}"/>
                  </a:ext>
                </a:extLst>
              </p:cNvPr>
              <p:cNvSpPr>
                <a:spLocks noChangeAspect="1"/>
              </p:cNvSpPr>
              <p:nvPr/>
            </p:nvSpPr>
            <p:spPr bwMode="auto">
              <a:xfrm>
                <a:off x="9035694" y="4809218"/>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294" b="1">
                  <a:gradFill>
                    <a:gsLst>
                      <a:gs pos="0">
                        <a:srgbClr val="505050"/>
                      </a:gs>
                      <a:gs pos="100000">
                        <a:srgbClr val="505050"/>
                      </a:gs>
                    </a:gsLst>
                    <a:lin ang="5400000" scaled="1"/>
                  </a:gradFill>
                  <a:latin typeface="Segoe UI"/>
                </a:endParaRPr>
              </a:p>
            </p:txBody>
          </p:sp>
        </p:grpSp>
      </p:grpSp>
      <p:grpSp>
        <p:nvGrpSpPr>
          <p:cNvPr id="640" name="Group 639">
            <a:extLst>
              <a:ext uri="{FF2B5EF4-FFF2-40B4-BE49-F238E27FC236}">
                <a16:creationId xmlns:a16="http://schemas.microsoft.com/office/drawing/2014/main" id="{DFF202E1-28CD-4793-8D21-32EF1DA00BFE}"/>
              </a:ext>
            </a:extLst>
          </p:cNvPr>
          <p:cNvGrpSpPr/>
          <p:nvPr/>
        </p:nvGrpSpPr>
        <p:grpSpPr>
          <a:xfrm>
            <a:off x="10254289" y="2291697"/>
            <a:ext cx="281031" cy="265727"/>
            <a:chOff x="9687132" y="5337166"/>
            <a:chExt cx="207220" cy="195938"/>
          </a:xfrm>
        </p:grpSpPr>
        <p:sp>
          <p:nvSpPr>
            <p:cNvPr id="641" name="Oval 5">
              <a:extLst>
                <a:ext uri="{FF2B5EF4-FFF2-40B4-BE49-F238E27FC236}">
                  <a16:creationId xmlns:a16="http://schemas.microsoft.com/office/drawing/2014/main" id="{827CA830-3CD8-44AE-A77C-D331784A763F}"/>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1176">
                <a:solidFill>
                  <a:srgbClr val="000000"/>
                </a:solidFill>
                <a:latin typeface="Segoe UI"/>
              </a:endParaRPr>
            </a:p>
          </p:txBody>
        </p:sp>
        <p:sp>
          <p:nvSpPr>
            <p:cNvPr id="642" name="LightningBolt_E945" title="Icon of a lightning bolt">
              <a:extLst>
                <a:ext uri="{FF2B5EF4-FFF2-40B4-BE49-F238E27FC236}">
                  <a16:creationId xmlns:a16="http://schemas.microsoft.com/office/drawing/2014/main" id="{15DFB40D-1BD7-4308-A6EA-4B483F9BB3E8}"/>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4" tIns="24696" rIns="49394" bIns="24696" numCol="1" anchor="t" anchorCtr="0" compatLnSpc="1">
              <a:prstTxWarp prst="textNoShape">
                <a:avLst/>
              </a:prstTxWarp>
            </a:bodyPr>
            <a:lstStyle/>
            <a:p>
              <a:pPr defTabSz="503708">
                <a:defRPr/>
              </a:pPr>
              <a:endParaRPr lang="en-US" sz="294">
                <a:gradFill>
                  <a:gsLst>
                    <a:gs pos="0">
                      <a:srgbClr val="505050"/>
                    </a:gs>
                    <a:gs pos="100000">
                      <a:srgbClr val="505050"/>
                    </a:gs>
                  </a:gsLst>
                  <a:lin ang="5400000" scaled="1"/>
                </a:gradFill>
                <a:latin typeface="Segoe UI"/>
              </a:endParaRPr>
            </a:p>
          </p:txBody>
        </p:sp>
      </p:grpSp>
      <p:sp>
        <p:nvSpPr>
          <p:cNvPr id="644" name="TextBox 643">
            <a:extLst>
              <a:ext uri="{FF2B5EF4-FFF2-40B4-BE49-F238E27FC236}">
                <a16:creationId xmlns:a16="http://schemas.microsoft.com/office/drawing/2014/main" id="{643E4639-49A3-43F5-BC9A-99D7A39C294A}"/>
              </a:ext>
            </a:extLst>
          </p:cNvPr>
          <p:cNvSpPr txBox="1"/>
          <p:nvPr/>
        </p:nvSpPr>
        <p:spPr>
          <a:xfrm>
            <a:off x="921760" y="4744173"/>
            <a:ext cx="2125710" cy="329962"/>
          </a:xfrm>
          <a:prstGeom prst="rect">
            <a:avLst/>
          </a:prstGeom>
          <a:noFill/>
        </p:spPr>
        <p:txBody>
          <a:bodyPr wrap="none" rtlCol="0">
            <a:spAutoFit/>
          </a:bodyPr>
          <a:lstStyle/>
          <a:p>
            <a:pPr algn="ctr" defTabSz="914165">
              <a:defRPr/>
            </a:pPr>
            <a:r>
              <a:rPr lang="en-US" sz="1544">
                <a:solidFill>
                  <a:srgbClr val="3C3C41"/>
                </a:solidFill>
                <a:latin typeface="Segoe UI Semibold"/>
                <a:cs typeface="Segoe UI" panose="020B0502040204020203" pitchFamily="34" charset="0"/>
              </a:rPr>
              <a:t>Single point of failure</a:t>
            </a:r>
          </a:p>
        </p:txBody>
      </p:sp>
      <p:sp>
        <p:nvSpPr>
          <p:cNvPr id="273" name="TextBox 272">
            <a:extLst>
              <a:ext uri="{FF2B5EF4-FFF2-40B4-BE49-F238E27FC236}">
                <a16:creationId xmlns:a16="http://schemas.microsoft.com/office/drawing/2014/main" id="{585B11FF-AF92-405F-8247-8DFE7EFEC205}"/>
              </a:ext>
            </a:extLst>
          </p:cNvPr>
          <p:cNvSpPr txBox="1"/>
          <p:nvPr/>
        </p:nvSpPr>
        <p:spPr>
          <a:xfrm>
            <a:off x="3801262" y="2259585"/>
            <a:ext cx="852009" cy="142347"/>
          </a:xfrm>
          <a:prstGeom prst="rect">
            <a:avLst/>
          </a:prstGeom>
          <a:solidFill>
            <a:schemeClr val="bg1"/>
          </a:solidFill>
        </p:spPr>
        <p:txBody>
          <a:bodyPr wrap="square" lIns="0" tIns="0" rIns="0" bIns="0" rtlCol="0">
            <a:spAutoFit/>
          </a:bodyPr>
          <a:lstStyle/>
          <a:p>
            <a:pPr algn="ctr" defTabSz="913879">
              <a:lnSpc>
                <a:spcPct val="90000"/>
              </a:lnSpc>
              <a:spcAft>
                <a:spcPts val="588"/>
              </a:spcAft>
              <a:defRPr/>
            </a:pPr>
            <a:r>
              <a:rPr lang="en-US" sz="1028" b="1" i="1">
                <a:solidFill>
                  <a:srgbClr val="000000"/>
                </a:solidFill>
                <a:latin typeface="Segoe UI"/>
              </a:rPr>
              <a:t>Data center 1</a:t>
            </a:r>
            <a:endParaRPr lang="en-US" sz="1800" b="1" i="1">
              <a:solidFill>
                <a:srgbClr val="000000"/>
              </a:solidFill>
              <a:latin typeface="Segoe UI"/>
            </a:endParaRPr>
          </a:p>
        </p:txBody>
      </p:sp>
    </p:spTree>
    <p:extLst>
      <p:ext uri="{BB962C8B-B14F-4D97-AF65-F5344CB8AC3E}">
        <p14:creationId xmlns:p14="http://schemas.microsoft.com/office/powerpoint/2010/main" val="156909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wipe(left)">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 calcmode="lin" valueType="num">
                                      <p:cBhvr>
                                        <p:cTn id="12" dur="500" fill="hold"/>
                                        <p:tgtEl>
                                          <p:spTgt spid="433"/>
                                        </p:tgtEl>
                                        <p:attrNameLst>
                                          <p:attrName>ppt_w</p:attrName>
                                        </p:attrNameLst>
                                      </p:cBhvr>
                                      <p:tavLst>
                                        <p:tav tm="0">
                                          <p:val>
                                            <p:fltVal val="0"/>
                                          </p:val>
                                        </p:tav>
                                        <p:tav tm="100000">
                                          <p:val>
                                            <p:strVal val="#ppt_w"/>
                                          </p:val>
                                        </p:tav>
                                      </p:tavLst>
                                    </p:anim>
                                    <p:anim calcmode="lin" valueType="num">
                                      <p:cBhvr>
                                        <p:cTn id="13" dur="500" fill="hold"/>
                                        <p:tgtEl>
                                          <p:spTgt spid="433"/>
                                        </p:tgtEl>
                                        <p:attrNameLst>
                                          <p:attrName>ppt_h</p:attrName>
                                        </p:attrNameLst>
                                      </p:cBhvr>
                                      <p:tavLst>
                                        <p:tav tm="0">
                                          <p:val>
                                            <p:fltVal val="0"/>
                                          </p:val>
                                        </p:tav>
                                        <p:tav tm="100000">
                                          <p:val>
                                            <p:strVal val="#ppt_h"/>
                                          </p:val>
                                        </p:tav>
                                      </p:tavLst>
                                    </p:anim>
                                    <p:animEffect transition="in" filter="fade">
                                      <p:cBhvr>
                                        <p:cTn id="14" dur="500"/>
                                        <p:tgtEl>
                                          <p:spTgt spid="4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44"/>
                                        </p:tgtEl>
                                        <p:attrNameLst>
                                          <p:attrName>style.visibility</p:attrName>
                                        </p:attrNameLst>
                                      </p:cBhvr>
                                      <p:to>
                                        <p:strVal val="visible"/>
                                      </p:to>
                                    </p:set>
                                    <p:anim calcmode="lin" valueType="num">
                                      <p:cBhvr>
                                        <p:cTn id="17" dur="500" fill="hold"/>
                                        <p:tgtEl>
                                          <p:spTgt spid="644"/>
                                        </p:tgtEl>
                                        <p:attrNameLst>
                                          <p:attrName>ppt_w</p:attrName>
                                        </p:attrNameLst>
                                      </p:cBhvr>
                                      <p:tavLst>
                                        <p:tav tm="0">
                                          <p:val>
                                            <p:fltVal val="0"/>
                                          </p:val>
                                        </p:tav>
                                        <p:tav tm="100000">
                                          <p:val>
                                            <p:strVal val="#ppt_w"/>
                                          </p:val>
                                        </p:tav>
                                      </p:tavLst>
                                    </p:anim>
                                    <p:anim calcmode="lin" valueType="num">
                                      <p:cBhvr>
                                        <p:cTn id="18" dur="500" fill="hold"/>
                                        <p:tgtEl>
                                          <p:spTgt spid="644"/>
                                        </p:tgtEl>
                                        <p:attrNameLst>
                                          <p:attrName>ppt_h</p:attrName>
                                        </p:attrNameLst>
                                      </p:cBhvr>
                                      <p:tavLst>
                                        <p:tav tm="0">
                                          <p:val>
                                            <p:fltVal val="0"/>
                                          </p:val>
                                        </p:tav>
                                        <p:tav tm="100000">
                                          <p:val>
                                            <p:strVal val="#ppt_h"/>
                                          </p:val>
                                        </p:tav>
                                      </p:tavLst>
                                    </p:anim>
                                    <p:animEffect transition="in" filter="fade">
                                      <p:cBhvr>
                                        <p:cTn id="19" dur="500"/>
                                        <p:tgtEl>
                                          <p:spTgt spid="644"/>
                                        </p:tgtEl>
                                      </p:cBhvr>
                                    </p:animEffect>
                                  </p:childTnLst>
                                </p:cTn>
                              </p:par>
                              <p:par>
                                <p:cTn id="20" presetID="53" presetClass="entr" presetSubtype="16" fill="hold" nodeType="withEffect">
                                  <p:stCondLst>
                                    <p:cond delay="250"/>
                                  </p:stCondLst>
                                  <p:childTnLst>
                                    <p:set>
                                      <p:cBhvr>
                                        <p:cTn id="21" dur="1" fill="hold">
                                          <p:stCondLst>
                                            <p:cond delay="0"/>
                                          </p:stCondLst>
                                        </p:cTn>
                                        <p:tgtEl>
                                          <p:spTgt spid="424"/>
                                        </p:tgtEl>
                                        <p:attrNameLst>
                                          <p:attrName>style.visibility</p:attrName>
                                        </p:attrNameLst>
                                      </p:cBhvr>
                                      <p:to>
                                        <p:strVal val="visible"/>
                                      </p:to>
                                    </p:set>
                                    <p:anim calcmode="lin" valueType="num">
                                      <p:cBhvr>
                                        <p:cTn id="22" dur="500" fill="hold"/>
                                        <p:tgtEl>
                                          <p:spTgt spid="424"/>
                                        </p:tgtEl>
                                        <p:attrNameLst>
                                          <p:attrName>ppt_w</p:attrName>
                                        </p:attrNameLst>
                                      </p:cBhvr>
                                      <p:tavLst>
                                        <p:tav tm="0">
                                          <p:val>
                                            <p:fltVal val="0"/>
                                          </p:val>
                                        </p:tav>
                                        <p:tav tm="100000">
                                          <p:val>
                                            <p:strVal val="#ppt_w"/>
                                          </p:val>
                                        </p:tav>
                                      </p:tavLst>
                                    </p:anim>
                                    <p:anim calcmode="lin" valueType="num">
                                      <p:cBhvr>
                                        <p:cTn id="23" dur="500" fill="hold"/>
                                        <p:tgtEl>
                                          <p:spTgt spid="424"/>
                                        </p:tgtEl>
                                        <p:attrNameLst>
                                          <p:attrName>ppt_h</p:attrName>
                                        </p:attrNameLst>
                                      </p:cBhvr>
                                      <p:tavLst>
                                        <p:tav tm="0">
                                          <p:val>
                                            <p:fltVal val="0"/>
                                          </p:val>
                                        </p:tav>
                                        <p:tav tm="100000">
                                          <p:val>
                                            <p:strVal val="#ppt_h"/>
                                          </p:val>
                                        </p:tav>
                                      </p:tavLst>
                                    </p:anim>
                                    <p:animEffect transition="in" filter="fade">
                                      <p:cBhvr>
                                        <p:cTn id="24" dur="500"/>
                                        <p:tgtEl>
                                          <p:spTgt spid="4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183"/>
                                        </p:tgtEl>
                                        <p:attrNameLst>
                                          <p:attrName>style.visibility</p:attrName>
                                        </p:attrNameLst>
                                      </p:cBhvr>
                                      <p:to>
                                        <p:strVal val="visible"/>
                                      </p:to>
                                    </p:set>
                                    <p:anim calcmode="lin" valueType="num">
                                      <p:cBhvr>
                                        <p:cTn id="27" dur="500" fill="hold"/>
                                        <p:tgtEl>
                                          <p:spTgt spid="183"/>
                                        </p:tgtEl>
                                        <p:attrNameLst>
                                          <p:attrName>ppt_w</p:attrName>
                                        </p:attrNameLst>
                                      </p:cBhvr>
                                      <p:tavLst>
                                        <p:tav tm="0">
                                          <p:val>
                                            <p:fltVal val="0"/>
                                          </p:val>
                                        </p:tav>
                                        <p:tav tm="100000">
                                          <p:val>
                                            <p:strVal val="#ppt_w"/>
                                          </p:val>
                                        </p:tav>
                                      </p:tavLst>
                                    </p:anim>
                                    <p:anim calcmode="lin" valueType="num">
                                      <p:cBhvr>
                                        <p:cTn id="28" dur="500" fill="hold"/>
                                        <p:tgtEl>
                                          <p:spTgt spid="183"/>
                                        </p:tgtEl>
                                        <p:attrNameLst>
                                          <p:attrName>ppt_h</p:attrName>
                                        </p:attrNameLst>
                                      </p:cBhvr>
                                      <p:tavLst>
                                        <p:tav tm="0">
                                          <p:val>
                                            <p:fltVal val="0"/>
                                          </p:val>
                                        </p:tav>
                                        <p:tav tm="100000">
                                          <p:val>
                                            <p:strVal val="#ppt_h"/>
                                          </p:val>
                                        </p:tav>
                                      </p:tavLst>
                                    </p:anim>
                                    <p:animEffect transition="in" filter="fade">
                                      <p:cBhvr>
                                        <p:cTn id="29" dur="500"/>
                                        <p:tgtEl>
                                          <p:spTgt spid="183"/>
                                        </p:tgtEl>
                                      </p:cBhvr>
                                    </p:animEffect>
                                  </p:childTnLst>
                                </p:cTn>
                              </p:par>
                              <p:par>
                                <p:cTn id="30" presetID="53" presetClass="entr" presetSubtype="16" fill="hold" nodeType="withEffect">
                                  <p:stCondLst>
                                    <p:cond delay="500"/>
                                  </p:stCondLst>
                                  <p:childTnLst>
                                    <p:set>
                                      <p:cBhvr>
                                        <p:cTn id="31" dur="1" fill="hold">
                                          <p:stCondLst>
                                            <p:cond delay="0"/>
                                          </p:stCondLst>
                                        </p:cTn>
                                        <p:tgtEl>
                                          <p:spTgt spid="430"/>
                                        </p:tgtEl>
                                        <p:attrNameLst>
                                          <p:attrName>style.visibility</p:attrName>
                                        </p:attrNameLst>
                                      </p:cBhvr>
                                      <p:to>
                                        <p:strVal val="visible"/>
                                      </p:to>
                                    </p:set>
                                    <p:anim calcmode="lin" valueType="num">
                                      <p:cBhvr>
                                        <p:cTn id="32" dur="500" fill="hold"/>
                                        <p:tgtEl>
                                          <p:spTgt spid="430"/>
                                        </p:tgtEl>
                                        <p:attrNameLst>
                                          <p:attrName>ppt_w</p:attrName>
                                        </p:attrNameLst>
                                      </p:cBhvr>
                                      <p:tavLst>
                                        <p:tav tm="0">
                                          <p:val>
                                            <p:fltVal val="0"/>
                                          </p:val>
                                        </p:tav>
                                        <p:tav tm="100000">
                                          <p:val>
                                            <p:strVal val="#ppt_w"/>
                                          </p:val>
                                        </p:tav>
                                      </p:tavLst>
                                    </p:anim>
                                    <p:anim calcmode="lin" valueType="num">
                                      <p:cBhvr>
                                        <p:cTn id="33" dur="500" fill="hold"/>
                                        <p:tgtEl>
                                          <p:spTgt spid="430"/>
                                        </p:tgtEl>
                                        <p:attrNameLst>
                                          <p:attrName>ppt_h</p:attrName>
                                        </p:attrNameLst>
                                      </p:cBhvr>
                                      <p:tavLst>
                                        <p:tav tm="0">
                                          <p:val>
                                            <p:fltVal val="0"/>
                                          </p:val>
                                        </p:tav>
                                        <p:tav tm="100000">
                                          <p:val>
                                            <p:strVal val="#ppt_h"/>
                                          </p:val>
                                        </p:tav>
                                      </p:tavLst>
                                    </p:anim>
                                    <p:animEffect transition="in" filter="fade">
                                      <p:cBhvr>
                                        <p:cTn id="34" dur="500"/>
                                        <p:tgtEl>
                                          <p:spTgt spid="430"/>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84"/>
                                        </p:tgtEl>
                                        <p:attrNameLst>
                                          <p:attrName>style.visibility</p:attrName>
                                        </p:attrNameLst>
                                      </p:cBhvr>
                                      <p:to>
                                        <p:strVal val="visible"/>
                                      </p:to>
                                    </p:set>
                                    <p:anim calcmode="lin" valueType="num">
                                      <p:cBhvr>
                                        <p:cTn id="37" dur="500" fill="hold"/>
                                        <p:tgtEl>
                                          <p:spTgt spid="184"/>
                                        </p:tgtEl>
                                        <p:attrNameLst>
                                          <p:attrName>ppt_w</p:attrName>
                                        </p:attrNameLst>
                                      </p:cBhvr>
                                      <p:tavLst>
                                        <p:tav tm="0">
                                          <p:val>
                                            <p:fltVal val="0"/>
                                          </p:val>
                                        </p:tav>
                                        <p:tav tm="100000">
                                          <p:val>
                                            <p:strVal val="#ppt_w"/>
                                          </p:val>
                                        </p:tav>
                                      </p:tavLst>
                                    </p:anim>
                                    <p:anim calcmode="lin" valueType="num">
                                      <p:cBhvr>
                                        <p:cTn id="38" dur="500" fill="hold"/>
                                        <p:tgtEl>
                                          <p:spTgt spid="184"/>
                                        </p:tgtEl>
                                        <p:attrNameLst>
                                          <p:attrName>ppt_h</p:attrName>
                                        </p:attrNameLst>
                                      </p:cBhvr>
                                      <p:tavLst>
                                        <p:tav tm="0">
                                          <p:val>
                                            <p:fltVal val="0"/>
                                          </p:val>
                                        </p:tav>
                                        <p:tav tm="100000">
                                          <p:val>
                                            <p:strVal val="#ppt_h"/>
                                          </p:val>
                                        </p:tav>
                                      </p:tavLst>
                                    </p:anim>
                                    <p:animEffect transition="in" filter="fade">
                                      <p:cBhvr>
                                        <p:cTn id="39" dur="500"/>
                                        <p:tgtEl>
                                          <p:spTgt spid="184"/>
                                        </p:tgtEl>
                                      </p:cBhvr>
                                    </p:animEffect>
                                  </p:childTnLst>
                                </p:cTn>
                              </p:par>
                              <p:par>
                                <p:cTn id="40" presetID="53" presetClass="entr" presetSubtype="16" fill="hold" nodeType="withEffect">
                                  <p:stCondLst>
                                    <p:cond delay="750"/>
                                  </p:stCondLst>
                                  <p:childTnLst>
                                    <p:set>
                                      <p:cBhvr>
                                        <p:cTn id="41" dur="1" fill="hold">
                                          <p:stCondLst>
                                            <p:cond delay="0"/>
                                          </p:stCondLst>
                                        </p:cTn>
                                        <p:tgtEl>
                                          <p:spTgt spid="454"/>
                                        </p:tgtEl>
                                        <p:attrNameLst>
                                          <p:attrName>style.visibility</p:attrName>
                                        </p:attrNameLst>
                                      </p:cBhvr>
                                      <p:to>
                                        <p:strVal val="visible"/>
                                      </p:to>
                                    </p:set>
                                    <p:anim calcmode="lin" valueType="num">
                                      <p:cBhvr>
                                        <p:cTn id="42" dur="500" fill="hold"/>
                                        <p:tgtEl>
                                          <p:spTgt spid="454"/>
                                        </p:tgtEl>
                                        <p:attrNameLst>
                                          <p:attrName>ppt_w</p:attrName>
                                        </p:attrNameLst>
                                      </p:cBhvr>
                                      <p:tavLst>
                                        <p:tav tm="0">
                                          <p:val>
                                            <p:fltVal val="0"/>
                                          </p:val>
                                        </p:tav>
                                        <p:tav tm="100000">
                                          <p:val>
                                            <p:strVal val="#ppt_w"/>
                                          </p:val>
                                        </p:tav>
                                      </p:tavLst>
                                    </p:anim>
                                    <p:anim calcmode="lin" valueType="num">
                                      <p:cBhvr>
                                        <p:cTn id="43" dur="500" fill="hold"/>
                                        <p:tgtEl>
                                          <p:spTgt spid="454"/>
                                        </p:tgtEl>
                                        <p:attrNameLst>
                                          <p:attrName>ppt_h</p:attrName>
                                        </p:attrNameLst>
                                      </p:cBhvr>
                                      <p:tavLst>
                                        <p:tav tm="0">
                                          <p:val>
                                            <p:fltVal val="0"/>
                                          </p:val>
                                        </p:tav>
                                        <p:tav tm="100000">
                                          <p:val>
                                            <p:strVal val="#ppt_h"/>
                                          </p:val>
                                        </p:tav>
                                      </p:tavLst>
                                    </p:anim>
                                    <p:animEffect transition="in" filter="fade">
                                      <p:cBhvr>
                                        <p:cTn id="44" dur="500"/>
                                        <p:tgtEl>
                                          <p:spTgt spid="454"/>
                                        </p:tgtEl>
                                      </p:cBhvr>
                                    </p:animEffect>
                                  </p:childTnLst>
                                </p:cTn>
                              </p:par>
                              <p:par>
                                <p:cTn id="45" presetID="53" presetClass="entr" presetSubtype="16" fill="hold" grpId="0" nodeType="withEffect">
                                  <p:stCondLst>
                                    <p:cond delay="750"/>
                                  </p:stCondLst>
                                  <p:childTnLst>
                                    <p:set>
                                      <p:cBhvr>
                                        <p:cTn id="46" dur="1" fill="hold">
                                          <p:stCondLst>
                                            <p:cond delay="0"/>
                                          </p:stCondLst>
                                        </p:cTn>
                                        <p:tgtEl>
                                          <p:spTgt spid="181"/>
                                        </p:tgtEl>
                                        <p:attrNameLst>
                                          <p:attrName>style.visibility</p:attrName>
                                        </p:attrNameLst>
                                      </p:cBhvr>
                                      <p:to>
                                        <p:strVal val="visible"/>
                                      </p:to>
                                    </p:set>
                                    <p:anim calcmode="lin" valueType="num">
                                      <p:cBhvr>
                                        <p:cTn id="47" dur="500" fill="hold"/>
                                        <p:tgtEl>
                                          <p:spTgt spid="181"/>
                                        </p:tgtEl>
                                        <p:attrNameLst>
                                          <p:attrName>ppt_w</p:attrName>
                                        </p:attrNameLst>
                                      </p:cBhvr>
                                      <p:tavLst>
                                        <p:tav tm="0">
                                          <p:val>
                                            <p:fltVal val="0"/>
                                          </p:val>
                                        </p:tav>
                                        <p:tav tm="100000">
                                          <p:val>
                                            <p:strVal val="#ppt_w"/>
                                          </p:val>
                                        </p:tav>
                                      </p:tavLst>
                                    </p:anim>
                                    <p:anim calcmode="lin" valueType="num">
                                      <p:cBhvr>
                                        <p:cTn id="48" dur="500" fill="hold"/>
                                        <p:tgtEl>
                                          <p:spTgt spid="181"/>
                                        </p:tgtEl>
                                        <p:attrNameLst>
                                          <p:attrName>ppt_h</p:attrName>
                                        </p:attrNameLst>
                                      </p:cBhvr>
                                      <p:tavLst>
                                        <p:tav tm="0">
                                          <p:val>
                                            <p:fltVal val="0"/>
                                          </p:val>
                                        </p:tav>
                                        <p:tav tm="100000">
                                          <p:val>
                                            <p:strVal val="#ppt_h"/>
                                          </p:val>
                                        </p:tav>
                                      </p:tavLst>
                                    </p:anim>
                                    <p:animEffect transition="in" filter="fade">
                                      <p:cBhvr>
                                        <p:cTn id="49" dur="500"/>
                                        <p:tgtEl>
                                          <p:spTgt spid="181"/>
                                        </p:tgtEl>
                                      </p:cBhvr>
                                    </p:animEffect>
                                  </p:childTnLst>
                                </p:cTn>
                              </p:par>
                              <p:par>
                                <p:cTn id="50" presetID="53" presetClass="entr" presetSubtype="16" fill="hold" grpId="1" nodeType="withEffect">
                                  <p:stCondLst>
                                    <p:cond delay="1000"/>
                                  </p:stCondLst>
                                  <p:childTnLst>
                                    <p:set>
                                      <p:cBhvr>
                                        <p:cTn id="51" dur="1" fill="hold">
                                          <p:stCondLst>
                                            <p:cond delay="0"/>
                                          </p:stCondLst>
                                        </p:cTn>
                                        <p:tgtEl>
                                          <p:spTgt spid="440"/>
                                        </p:tgtEl>
                                        <p:attrNameLst>
                                          <p:attrName>style.visibility</p:attrName>
                                        </p:attrNameLst>
                                      </p:cBhvr>
                                      <p:to>
                                        <p:strVal val="visible"/>
                                      </p:to>
                                    </p:set>
                                    <p:anim calcmode="lin" valueType="num">
                                      <p:cBhvr>
                                        <p:cTn id="52" dur="500" fill="hold"/>
                                        <p:tgtEl>
                                          <p:spTgt spid="440"/>
                                        </p:tgtEl>
                                        <p:attrNameLst>
                                          <p:attrName>ppt_w</p:attrName>
                                        </p:attrNameLst>
                                      </p:cBhvr>
                                      <p:tavLst>
                                        <p:tav tm="0">
                                          <p:val>
                                            <p:fltVal val="0"/>
                                          </p:val>
                                        </p:tav>
                                        <p:tav tm="100000">
                                          <p:val>
                                            <p:strVal val="#ppt_w"/>
                                          </p:val>
                                        </p:tav>
                                      </p:tavLst>
                                    </p:anim>
                                    <p:anim calcmode="lin" valueType="num">
                                      <p:cBhvr>
                                        <p:cTn id="53" dur="500" fill="hold"/>
                                        <p:tgtEl>
                                          <p:spTgt spid="440"/>
                                        </p:tgtEl>
                                        <p:attrNameLst>
                                          <p:attrName>ppt_h</p:attrName>
                                        </p:attrNameLst>
                                      </p:cBhvr>
                                      <p:tavLst>
                                        <p:tav tm="0">
                                          <p:val>
                                            <p:fltVal val="0"/>
                                          </p:val>
                                        </p:tav>
                                        <p:tav tm="100000">
                                          <p:val>
                                            <p:strVal val="#ppt_h"/>
                                          </p:val>
                                        </p:tav>
                                      </p:tavLst>
                                    </p:anim>
                                    <p:animEffect transition="in" filter="fade">
                                      <p:cBhvr>
                                        <p:cTn id="54" dur="500"/>
                                        <p:tgtEl>
                                          <p:spTgt spid="4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53" presetClass="entr" presetSubtype="16" fill="hold" nodeType="withEffect">
                                  <p:stCondLst>
                                    <p:cond delay="250"/>
                                  </p:stCondLst>
                                  <p:childTnLst>
                                    <p:set>
                                      <p:cBhvr>
                                        <p:cTn id="61" dur="1" fill="hold">
                                          <p:stCondLst>
                                            <p:cond delay="0"/>
                                          </p:stCondLst>
                                        </p:cTn>
                                        <p:tgtEl>
                                          <p:spTgt spid="304"/>
                                        </p:tgtEl>
                                        <p:attrNameLst>
                                          <p:attrName>style.visibility</p:attrName>
                                        </p:attrNameLst>
                                      </p:cBhvr>
                                      <p:to>
                                        <p:strVal val="visible"/>
                                      </p:to>
                                    </p:set>
                                    <p:anim calcmode="lin" valueType="num">
                                      <p:cBhvr>
                                        <p:cTn id="62" dur="500" fill="hold"/>
                                        <p:tgtEl>
                                          <p:spTgt spid="304"/>
                                        </p:tgtEl>
                                        <p:attrNameLst>
                                          <p:attrName>ppt_w</p:attrName>
                                        </p:attrNameLst>
                                      </p:cBhvr>
                                      <p:tavLst>
                                        <p:tav tm="0">
                                          <p:val>
                                            <p:fltVal val="0"/>
                                          </p:val>
                                        </p:tav>
                                        <p:tav tm="100000">
                                          <p:val>
                                            <p:strVal val="#ppt_w"/>
                                          </p:val>
                                        </p:tav>
                                      </p:tavLst>
                                    </p:anim>
                                    <p:anim calcmode="lin" valueType="num">
                                      <p:cBhvr>
                                        <p:cTn id="63" dur="500" fill="hold"/>
                                        <p:tgtEl>
                                          <p:spTgt spid="304"/>
                                        </p:tgtEl>
                                        <p:attrNameLst>
                                          <p:attrName>ppt_h</p:attrName>
                                        </p:attrNameLst>
                                      </p:cBhvr>
                                      <p:tavLst>
                                        <p:tav tm="0">
                                          <p:val>
                                            <p:fltVal val="0"/>
                                          </p:val>
                                        </p:tav>
                                        <p:tav tm="100000">
                                          <p:val>
                                            <p:strVal val="#ppt_h"/>
                                          </p:val>
                                        </p:tav>
                                      </p:tavLst>
                                    </p:anim>
                                    <p:animEffect transition="in" filter="fade">
                                      <p:cBhvr>
                                        <p:cTn id="64" dur="500"/>
                                        <p:tgtEl>
                                          <p:spTgt spid="304"/>
                                        </p:tgtEl>
                                      </p:cBhvr>
                                    </p:animEffect>
                                  </p:childTnLst>
                                </p:cTn>
                              </p:par>
                              <p:par>
                                <p:cTn id="65" presetID="53" presetClass="entr" presetSubtype="16" fill="hold" grpId="1" nodeType="withEffect">
                                  <p:stCondLst>
                                    <p:cond delay="250"/>
                                  </p:stCondLst>
                                  <p:childTnLst>
                                    <p:set>
                                      <p:cBhvr>
                                        <p:cTn id="66" dur="1" fill="hold">
                                          <p:stCondLst>
                                            <p:cond delay="0"/>
                                          </p:stCondLst>
                                        </p:cTn>
                                        <p:tgtEl>
                                          <p:spTgt spid="195"/>
                                        </p:tgtEl>
                                        <p:attrNameLst>
                                          <p:attrName>style.visibility</p:attrName>
                                        </p:attrNameLst>
                                      </p:cBhvr>
                                      <p:to>
                                        <p:strVal val="visible"/>
                                      </p:to>
                                    </p:set>
                                    <p:anim calcmode="lin" valueType="num">
                                      <p:cBhvr>
                                        <p:cTn id="67" dur="500" fill="hold"/>
                                        <p:tgtEl>
                                          <p:spTgt spid="195"/>
                                        </p:tgtEl>
                                        <p:attrNameLst>
                                          <p:attrName>ppt_w</p:attrName>
                                        </p:attrNameLst>
                                      </p:cBhvr>
                                      <p:tavLst>
                                        <p:tav tm="0">
                                          <p:val>
                                            <p:fltVal val="0"/>
                                          </p:val>
                                        </p:tav>
                                        <p:tav tm="100000">
                                          <p:val>
                                            <p:strVal val="#ppt_w"/>
                                          </p:val>
                                        </p:tav>
                                      </p:tavLst>
                                    </p:anim>
                                    <p:anim calcmode="lin" valueType="num">
                                      <p:cBhvr>
                                        <p:cTn id="68" dur="500" fill="hold"/>
                                        <p:tgtEl>
                                          <p:spTgt spid="195"/>
                                        </p:tgtEl>
                                        <p:attrNameLst>
                                          <p:attrName>ppt_h</p:attrName>
                                        </p:attrNameLst>
                                      </p:cBhvr>
                                      <p:tavLst>
                                        <p:tav tm="0">
                                          <p:val>
                                            <p:fltVal val="0"/>
                                          </p:val>
                                        </p:tav>
                                        <p:tav tm="100000">
                                          <p:val>
                                            <p:strVal val="#ppt_h"/>
                                          </p:val>
                                        </p:tav>
                                      </p:tavLst>
                                    </p:anim>
                                    <p:animEffect transition="in" filter="fade">
                                      <p:cBhvr>
                                        <p:cTn id="69" dur="500"/>
                                        <p:tgtEl>
                                          <p:spTgt spid="195"/>
                                        </p:tgtEl>
                                      </p:cBhvr>
                                    </p:animEffect>
                                  </p:childTnLst>
                                </p:cTn>
                              </p:par>
                              <p:par>
                                <p:cTn id="70" presetID="53" presetClass="entr" presetSubtype="16" fill="hold" grpId="1" nodeType="withEffect">
                                  <p:stCondLst>
                                    <p:cond delay="500"/>
                                  </p:stCondLst>
                                  <p:childTnLst>
                                    <p:set>
                                      <p:cBhvr>
                                        <p:cTn id="71" dur="1" fill="hold">
                                          <p:stCondLst>
                                            <p:cond delay="0"/>
                                          </p:stCondLst>
                                        </p:cTn>
                                        <p:tgtEl>
                                          <p:spTgt spid="193"/>
                                        </p:tgtEl>
                                        <p:attrNameLst>
                                          <p:attrName>style.visibility</p:attrName>
                                        </p:attrNameLst>
                                      </p:cBhvr>
                                      <p:to>
                                        <p:strVal val="visible"/>
                                      </p:to>
                                    </p:set>
                                    <p:anim calcmode="lin" valueType="num">
                                      <p:cBhvr>
                                        <p:cTn id="72" dur="500" fill="hold"/>
                                        <p:tgtEl>
                                          <p:spTgt spid="193"/>
                                        </p:tgtEl>
                                        <p:attrNameLst>
                                          <p:attrName>ppt_w</p:attrName>
                                        </p:attrNameLst>
                                      </p:cBhvr>
                                      <p:tavLst>
                                        <p:tav tm="0">
                                          <p:val>
                                            <p:fltVal val="0"/>
                                          </p:val>
                                        </p:tav>
                                        <p:tav tm="100000">
                                          <p:val>
                                            <p:strVal val="#ppt_w"/>
                                          </p:val>
                                        </p:tav>
                                      </p:tavLst>
                                    </p:anim>
                                    <p:anim calcmode="lin" valueType="num">
                                      <p:cBhvr>
                                        <p:cTn id="73" dur="500" fill="hold"/>
                                        <p:tgtEl>
                                          <p:spTgt spid="193"/>
                                        </p:tgtEl>
                                        <p:attrNameLst>
                                          <p:attrName>ppt_h</p:attrName>
                                        </p:attrNameLst>
                                      </p:cBhvr>
                                      <p:tavLst>
                                        <p:tav tm="0">
                                          <p:val>
                                            <p:fltVal val="0"/>
                                          </p:val>
                                        </p:tav>
                                        <p:tav tm="100000">
                                          <p:val>
                                            <p:strVal val="#ppt_h"/>
                                          </p:val>
                                        </p:tav>
                                      </p:tavLst>
                                    </p:anim>
                                    <p:animEffect transition="in" filter="fade">
                                      <p:cBhvr>
                                        <p:cTn id="74" dur="500"/>
                                        <p:tgtEl>
                                          <p:spTgt spid="193"/>
                                        </p:tgtEl>
                                      </p:cBhvr>
                                    </p:animEffect>
                                  </p:childTnLst>
                                </p:cTn>
                              </p:par>
                              <p:par>
                                <p:cTn id="75" presetID="53" presetClass="entr" presetSubtype="16" fill="hold" grpId="1" nodeType="withEffect">
                                  <p:stCondLst>
                                    <p:cond delay="750"/>
                                  </p:stCondLst>
                                  <p:childTnLst>
                                    <p:set>
                                      <p:cBhvr>
                                        <p:cTn id="76" dur="1" fill="hold">
                                          <p:stCondLst>
                                            <p:cond delay="0"/>
                                          </p:stCondLst>
                                        </p:cTn>
                                        <p:tgtEl>
                                          <p:spTgt spid="194"/>
                                        </p:tgtEl>
                                        <p:attrNameLst>
                                          <p:attrName>style.visibility</p:attrName>
                                        </p:attrNameLst>
                                      </p:cBhvr>
                                      <p:to>
                                        <p:strVal val="visible"/>
                                      </p:to>
                                    </p:set>
                                    <p:anim calcmode="lin" valueType="num">
                                      <p:cBhvr>
                                        <p:cTn id="77" dur="500" fill="hold"/>
                                        <p:tgtEl>
                                          <p:spTgt spid="194"/>
                                        </p:tgtEl>
                                        <p:attrNameLst>
                                          <p:attrName>ppt_w</p:attrName>
                                        </p:attrNameLst>
                                      </p:cBhvr>
                                      <p:tavLst>
                                        <p:tav tm="0">
                                          <p:val>
                                            <p:fltVal val="0"/>
                                          </p:val>
                                        </p:tav>
                                        <p:tav tm="100000">
                                          <p:val>
                                            <p:strVal val="#ppt_w"/>
                                          </p:val>
                                        </p:tav>
                                      </p:tavLst>
                                    </p:anim>
                                    <p:anim calcmode="lin" valueType="num">
                                      <p:cBhvr>
                                        <p:cTn id="78" dur="500" fill="hold"/>
                                        <p:tgtEl>
                                          <p:spTgt spid="194"/>
                                        </p:tgtEl>
                                        <p:attrNameLst>
                                          <p:attrName>ppt_h</p:attrName>
                                        </p:attrNameLst>
                                      </p:cBhvr>
                                      <p:tavLst>
                                        <p:tav tm="0">
                                          <p:val>
                                            <p:fltVal val="0"/>
                                          </p:val>
                                        </p:tav>
                                        <p:tav tm="100000">
                                          <p:val>
                                            <p:strVal val="#ppt_h"/>
                                          </p:val>
                                        </p:tav>
                                      </p:tavLst>
                                    </p:anim>
                                    <p:animEffect transition="in" filter="fade">
                                      <p:cBhvr>
                                        <p:cTn id="79" dur="500"/>
                                        <p:tgtEl>
                                          <p:spTgt spid="194"/>
                                        </p:tgtEl>
                                      </p:cBhvr>
                                    </p:animEffect>
                                  </p:childTnLst>
                                </p:cTn>
                              </p:par>
                              <p:par>
                                <p:cTn id="80" presetID="53" presetClass="entr" presetSubtype="16" fill="hold" grpId="1" nodeType="withEffect">
                                  <p:stCondLst>
                                    <p:cond delay="1000"/>
                                  </p:stCondLst>
                                  <p:childTnLst>
                                    <p:set>
                                      <p:cBhvr>
                                        <p:cTn id="81" dur="1" fill="hold">
                                          <p:stCondLst>
                                            <p:cond delay="0"/>
                                          </p:stCondLst>
                                        </p:cTn>
                                        <p:tgtEl>
                                          <p:spTgt spid="196"/>
                                        </p:tgtEl>
                                        <p:attrNameLst>
                                          <p:attrName>style.visibility</p:attrName>
                                        </p:attrNameLst>
                                      </p:cBhvr>
                                      <p:to>
                                        <p:strVal val="visible"/>
                                      </p:to>
                                    </p:set>
                                    <p:anim calcmode="lin" valueType="num">
                                      <p:cBhvr>
                                        <p:cTn id="82" dur="500" fill="hold"/>
                                        <p:tgtEl>
                                          <p:spTgt spid="196"/>
                                        </p:tgtEl>
                                        <p:attrNameLst>
                                          <p:attrName>ppt_w</p:attrName>
                                        </p:attrNameLst>
                                      </p:cBhvr>
                                      <p:tavLst>
                                        <p:tav tm="0">
                                          <p:val>
                                            <p:fltVal val="0"/>
                                          </p:val>
                                        </p:tav>
                                        <p:tav tm="100000">
                                          <p:val>
                                            <p:strVal val="#ppt_w"/>
                                          </p:val>
                                        </p:tav>
                                      </p:tavLst>
                                    </p:anim>
                                    <p:anim calcmode="lin" valueType="num">
                                      <p:cBhvr>
                                        <p:cTn id="83" dur="500" fill="hold"/>
                                        <p:tgtEl>
                                          <p:spTgt spid="196"/>
                                        </p:tgtEl>
                                        <p:attrNameLst>
                                          <p:attrName>ppt_h</p:attrName>
                                        </p:attrNameLst>
                                      </p:cBhvr>
                                      <p:tavLst>
                                        <p:tav tm="0">
                                          <p:val>
                                            <p:fltVal val="0"/>
                                          </p:val>
                                        </p:tav>
                                        <p:tav tm="100000">
                                          <p:val>
                                            <p:strVal val="#ppt_h"/>
                                          </p:val>
                                        </p:tav>
                                      </p:tavLst>
                                    </p:anim>
                                    <p:animEffect transition="in" filter="fade">
                                      <p:cBhvr>
                                        <p:cTn id="84" dur="500"/>
                                        <p:tgtEl>
                                          <p:spTgt spid="19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xit" presetSubtype="2" fill="hold" grpId="0" nodeType="clickEffect">
                                  <p:stCondLst>
                                    <p:cond delay="0"/>
                                  </p:stCondLst>
                                  <p:childTnLst>
                                    <p:animEffect transition="out" filter="wipe(right)">
                                      <p:cBhvr>
                                        <p:cTn id="88" dur="750"/>
                                        <p:tgtEl>
                                          <p:spTgt spid="254"/>
                                        </p:tgtEl>
                                      </p:cBhvr>
                                    </p:animEffect>
                                    <p:set>
                                      <p:cBhvr>
                                        <p:cTn id="89" dur="1" fill="hold">
                                          <p:stCondLst>
                                            <p:cond delay="749"/>
                                          </p:stCondLst>
                                        </p:cTn>
                                        <p:tgtEl>
                                          <p:spTgt spid="254"/>
                                        </p:tgtEl>
                                        <p:attrNameLst>
                                          <p:attrName>style.visibility</p:attrName>
                                        </p:attrNameLst>
                                      </p:cBhvr>
                                      <p:to>
                                        <p:strVal val="hidden"/>
                                      </p:to>
                                    </p:set>
                                  </p:childTnLst>
                                </p:cTn>
                              </p:par>
                              <p:par>
                                <p:cTn id="90" presetID="10" presetClass="exit" presetSubtype="0" fill="hold" grpId="0" nodeType="withEffect">
                                  <p:stCondLst>
                                    <p:cond delay="0"/>
                                  </p:stCondLst>
                                  <p:childTnLst>
                                    <p:animEffect transition="out" filter="fade">
                                      <p:cBhvr>
                                        <p:cTn id="91" dur="500"/>
                                        <p:tgtEl>
                                          <p:spTgt spid="440"/>
                                        </p:tgtEl>
                                      </p:cBhvr>
                                    </p:animEffect>
                                    <p:set>
                                      <p:cBhvr>
                                        <p:cTn id="92" dur="1" fill="hold">
                                          <p:stCondLst>
                                            <p:cond delay="499"/>
                                          </p:stCondLst>
                                        </p:cTn>
                                        <p:tgtEl>
                                          <p:spTgt spid="440"/>
                                        </p:tgtEl>
                                        <p:attrNameLst>
                                          <p:attrName>style.visibility</p:attrName>
                                        </p:attrNameLst>
                                      </p:cBhvr>
                                      <p:to>
                                        <p:strVal val="hidden"/>
                                      </p:to>
                                    </p:set>
                                  </p:childTnLst>
                                </p:cTn>
                              </p:par>
                            </p:childTnLst>
                          </p:cTn>
                        </p:par>
                        <p:par>
                          <p:cTn id="93" fill="hold">
                            <p:stCondLst>
                              <p:cond delay="750"/>
                            </p:stCondLst>
                            <p:childTnLst>
                              <p:par>
                                <p:cTn id="94" presetID="10" presetClass="entr" presetSubtype="0" fill="hold" grpId="0" nodeType="afterEffect">
                                  <p:stCondLst>
                                    <p:cond delay="0"/>
                                  </p:stCondLst>
                                  <p:childTnLst>
                                    <p:set>
                                      <p:cBhvr>
                                        <p:cTn id="95" dur="1" fill="hold">
                                          <p:stCondLst>
                                            <p:cond delay="0"/>
                                          </p:stCondLst>
                                        </p:cTn>
                                        <p:tgtEl>
                                          <p:spTgt spid="303"/>
                                        </p:tgtEl>
                                        <p:attrNameLst>
                                          <p:attrName>style.visibility</p:attrName>
                                        </p:attrNameLst>
                                      </p:cBhvr>
                                      <p:to>
                                        <p:strVal val="visible"/>
                                      </p:to>
                                    </p:set>
                                    <p:animEffect transition="in" filter="fade">
                                      <p:cBhvr>
                                        <p:cTn id="96" dur="500"/>
                                        <p:tgtEl>
                                          <p:spTgt spid="303"/>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 presetClass="entr" presetSubtype="0" fill="hold" grpId="0" nodeType="withEffect">
                                  <p:stCondLst>
                                    <p:cond delay="250"/>
                                  </p:stCondLst>
                                  <p:childTnLst>
                                    <p:set>
                                      <p:cBhvr>
                                        <p:cTn id="101" dur="1" fill="hold">
                                          <p:stCondLst>
                                            <p:cond delay="0"/>
                                          </p:stCondLst>
                                        </p:cTn>
                                        <p:tgtEl>
                                          <p:spTgt spid="287"/>
                                        </p:tgtEl>
                                        <p:attrNameLst>
                                          <p:attrName>style.visibility</p:attrName>
                                        </p:attrNameLst>
                                      </p:cBhvr>
                                      <p:to>
                                        <p:strVal val="visible"/>
                                      </p:to>
                                    </p:set>
                                  </p:childTnLst>
                                </p:cTn>
                              </p:par>
                              <p:par>
                                <p:cTn id="102" presetID="1" presetClass="entr" presetSubtype="0" fill="hold" nodeType="withEffect">
                                  <p:stCondLst>
                                    <p:cond delay="250"/>
                                  </p:stCondLst>
                                  <p:childTnLst>
                                    <p:set>
                                      <p:cBhvr>
                                        <p:cTn id="103" dur="1" fill="hold">
                                          <p:stCondLst>
                                            <p:cond delay="0"/>
                                          </p:stCondLst>
                                        </p:cTn>
                                        <p:tgtEl>
                                          <p:spTgt spid="284"/>
                                        </p:tgtEl>
                                        <p:attrNameLst>
                                          <p:attrName>style.visibility</p:attrName>
                                        </p:attrNameLst>
                                      </p:cBhvr>
                                      <p:to>
                                        <p:strVal val="visible"/>
                                      </p:to>
                                    </p:set>
                                  </p:childTnLst>
                                </p:cTn>
                              </p:par>
                              <p:par>
                                <p:cTn id="104" presetID="35" presetClass="path" presetSubtype="0" decel="100000" fill="hold" grpId="1" nodeType="withEffect">
                                  <p:stCondLst>
                                    <p:cond delay="250"/>
                                  </p:stCondLst>
                                  <p:childTnLst>
                                    <p:animMotion origin="layout" path="M 3.70181E-6 3.92192E-6 L -0.03358 3.92192E-6 " pathEditMode="relative" rAng="0" ptsTypes="AA">
                                      <p:cBhvr>
                                        <p:cTn id="105" dur="750" spd="-100000" fill="hold"/>
                                        <p:tgtEl>
                                          <p:spTgt spid="2"/>
                                        </p:tgtEl>
                                        <p:attrNameLst>
                                          <p:attrName>ppt_x</p:attrName>
                                          <p:attrName>ppt_y</p:attrName>
                                        </p:attrNameLst>
                                      </p:cBhvr>
                                      <p:rCtr x="-1685" y="0"/>
                                    </p:animMotion>
                                  </p:childTnLst>
                                </p:cTn>
                              </p:par>
                              <p:par>
                                <p:cTn id="106" presetID="10" presetClass="exit" presetSubtype="0" fill="hold" nodeType="withEffect">
                                  <p:stCondLst>
                                    <p:cond delay="250"/>
                                  </p:stCondLst>
                                  <p:childTnLst>
                                    <p:animEffect transition="out" filter="fade">
                                      <p:cBhvr>
                                        <p:cTn id="107" dur="500"/>
                                        <p:tgtEl>
                                          <p:spTgt spid="433"/>
                                        </p:tgtEl>
                                      </p:cBhvr>
                                    </p:animEffect>
                                    <p:set>
                                      <p:cBhvr>
                                        <p:cTn id="108" dur="1" fill="hold">
                                          <p:stCondLst>
                                            <p:cond delay="499"/>
                                          </p:stCondLst>
                                        </p:cTn>
                                        <p:tgtEl>
                                          <p:spTgt spid="433"/>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166"/>
                                        </p:tgtEl>
                                        <p:attrNameLst>
                                          <p:attrName>style.visibility</p:attrName>
                                        </p:attrNameLst>
                                      </p:cBhvr>
                                      <p:to>
                                        <p:strVal val="visible"/>
                                      </p:to>
                                    </p:set>
                                    <p:animEffect transition="in" filter="fade">
                                      <p:cBhvr>
                                        <p:cTn id="113" dur="500"/>
                                        <p:tgtEl>
                                          <p:spTgt spid="16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42"/>
                                        </p:tgtEl>
                                        <p:attrNameLst>
                                          <p:attrName>style.visibility</p:attrName>
                                        </p:attrNameLst>
                                      </p:cBhvr>
                                      <p:to>
                                        <p:strVal val="visible"/>
                                      </p:to>
                                    </p:set>
                                    <p:animEffect transition="in" filter="fade">
                                      <p:cBhvr>
                                        <p:cTn id="116" dur="500"/>
                                        <p:tgtEl>
                                          <p:spTgt spid="442"/>
                                        </p:tgtEl>
                                      </p:cBhvr>
                                    </p:animEffect>
                                  </p:childTnLst>
                                </p:cTn>
                              </p:par>
                              <p:par>
                                <p:cTn id="117" presetID="35" presetClass="path" presetSubtype="0" decel="100000" fill="hold" grpId="1" nodeType="withEffect">
                                  <p:stCondLst>
                                    <p:cond delay="0"/>
                                  </p:stCondLst>
                                  <p:childTnLst>
                                    <p:animMotion origin="layout" path="M 2.6168E-6 3.92192E-6 L -0.03357 3.92192E-6 " pathEditMode="relative" rAng="0" ptsTypes="AA">
                                      <p:cBhvr>
                                        <p:cTn id="118" dur="750" spd="-100000" fill="hold"/>
                                        <p:tgtEl>
                                          <p:spTgt spid="166"/>
                                        </p:tgtEl>
                                        <p:attrNameLst>
                                          <p:attrName>ppt_x</p:attrName>
                                          <p:attrName>ppt_y</p:attrName>
                                        </p:attrNameLst>
                                      </p:cBhvr>
                                      <p:rCtr x="-1685" y="0"/>
                                    </p:animMotion>
                                  </p:childTnLst>
                                </p:cTn>
                              </p:par>
                              <p:par>
                                <p:cTn id="119" presetID="10" presetClass="exit" presetSubtype="0" fill="hold" nodeType="withEffect">
                                  <p:stCondLst>
                                    <p:cond delay="0"/>
                                  </p:stCondLst>
                                  <p:childTnLst>
                                    <p:animEffect transition="out" filter="fade">
                                      <p:cBhvr>
                                        <p:cTn id="120" dur="500"/>
                                        <p:tgtEl>
                                          <p:spTgt spid="15"/>
                                        </p:tgtEl>
                                      </p:cBhvr>
                                    </p:animEffect>
                                    <p:set>
                                      <p:cBhvr>
                                        <p:cTn id="121" dur="1" fill="hold">
                                          <p:stCondLst>
                                            <p:cond delay="499"/>
                                          </p:stCondLst>
                                        </p:cTn>
                                        <p:tgtEl>
                                          <p:spTgt spid="15"/>
                                        </p:tgtEl>
                                        <p:attrNameLst>
                                          <p:attrName>style.visibility</p:attrName>
                                        </p:attrNameLst>
                                      </p:cBhvr>
                                      <p:to>
                                        <p:strVal val="hidden"/>
                                      </p:to>
                                    </p:set>
                                  </p:childTnLst>
                                </p:cTn>
                              </p:par>
                              <p:par>
                                <p:cTn id="122" presetID="10" presetClass="entr" presetSubtype="0" fill="hold" nodeType="withEffect">
                                  <p:stCondLst>
                                    <p:cond delay="0"/>
                                  </p:stCondLst>
                                  <p:childTnLst>
                                    <p:set>
                                      <p:cBhvr>
                                        <p:cTn id="123" dur="1" fill="hold">
                                          <p:stCondLst>
                                            <p:cond delay="0"/>
                                          </p:stCondLst>
                                        </p:cTn>
                                        <p:tgtEl>
                                          <p:spTgt spid="281"/>
                                        </p:tgtEl>
                                        <p:attrNameLst>
                                          <p:attrName>style.visibility</p:attrName>
                                        </p:attrNameLst>
                                      </p:cBhvr>
                                      <p:to>
                                        <p:strVal val="visible"/>
                                      </p:to>
                                    </p:set>
                                    <p:animEffect transition="in" filter="fade">
                                      <p:cBhvr>
                                        <p:cTn id="124" dur="500"/>
                                        <p:tgtEl>
                                          <p:spTgt spid="281"/>
                                        </p:tgtEl>
                                      </p:cBhvr>
                                    </p:animEffect>
                                  </p:childTnLst>
                                </p:cTn>
                              </p:par>
                              <p:par>
                                <p:cTn id="125" presetID="10" presetClass="exit" presetSubtype="0" fill="hold" nodeType="withEffect">
                                  <p:stCondLst>
                                    <p:cond delay="0"/>
                                  </p:stCondLst>
                                  <p:childTnLst>
                                    <p:animEffect transition="out" filter="fade">
                                      <p:cBhvr>
                                        <p:cTn id="126" dur="500"/>
                                        <p:tgtEl>
                                          <p:spTgt spid="424"/>
                                        </p:tgtEl>
                                      </p:cBhvr>
                                    </p:animEffect>
                                    <p:set>
                                      <p:cBhvr>
                                        <p:cTn id="127" dur="1" fill="hold">
                                          <p:stCondLst>
                                            <p:cond delay="499"/>
                                          </p:stCondLst>
                                        </p:cTn>
                                        <p:tgtEl>
                                          <p:spTgt spid="424"/>
                                        </p:tgtEl>
                                        <p:attrNameLst>
                                          <p:attrName>style.visibility</p:attrName>
                                        </p:attrNameLst>
                                      </p:cBhvr>
                                      <p:to>
                                        <p:strVal val="hidden"/>
                                      </p:to>
                                    </p:set>
                                  </p:childTnLst>
                                </p:cTn>
                              </p:par>
                              <p:par>
                                <p:cTn id="128" presetID="10" presetClass="entr" presetSubtype="0" fill="hold" grpId="0" nodeType="withEffect">
                                  <p:stCondLst>
                                    <p:cond delay="0"/>
                                  </p:stCondLst>
                                  <p:childTnLst>
                                    <p:set>
                                      <p:cBhvr>
                                        <p:cTn id="129" dur="1" fill="hold">
                                          <p:stCondLst>
                                            <p:cond delay="0"/>
                                          </p:stCondLst>
                                        </p:cTn>
                                        <p:tgtEl>
                                          <p:spTgt spid="273"/>
                                        </p:tgtEl>
                                        <p:attrNameLst>
                                          <p:attrName>style.visibility</p:attrName>
                                        </p:attrNameLst>
                                      </p:cBhvr>
                                      <p:to>
                                        <p:strVal val="visible"/>
                                      </p:to>
                                    </p:set>
                                    <p:animEffect transition="in" filter="fade">
                                      <p:cBhvr>
                                        <p:cTn id="130" dur="500"/>
                                        <p:tgtEl>
                                          <p:spTgt spid="27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67"/>
                                        </p:tgtEl>
                                        <p:attrNameLst>
                                          <p:attrName>style.visibility</p:attrName>
                                        </p:attrNameLst>
                                      </p:cBhvr>
                                      <p:to>
                                        <p:strVal val="visible"/>
                                      </p:to>
                                    </p:set>
                                    <p:animEffect transition="in" filter="fade">
                                      <p:cBhvr>
                                        <p:cTn id="135" dur="500"/>
                                        <p:tgtEl>
                                          <p:spTgt spid="167"/>
                                        </p:tgtEl>
                                      </p:cBhvr>
                                    </p:animEffect>
                                  </p:childTnLst>
                                </p:cTn>
                              </p:par>
                              <p:par>
                                <p:cTn id="136" presetID="35" presetClass="path" presetSubtype="0" decel="100000" fill="hold" grpId="1" nodeType="withEffect">
                                  <p:stCondLst>
                                    <p:cond delay="0"/>
                                  </p:stCondLst>
                                  <p:childTnLst>
                                    <p:animMotion origin="layout" path="M 5.99949E-7 3.92192E-6 L -0.03357 3.92192E-6 " pathEditMode="relative" rAng="0" ptsTypes="AA">
                                      <p:cBhvr>
                                        <p:cTn id="137" dur="750" spd="-100000" fill="hold"/>
                                        <p:tgtEl>
                                          <p:spTgt spid="167"/>
                                        </p:tgtEl>
                                        <p:attrNameLst>
                                          <p:attrName>ppt_x</p:attrName>
                                          <p:attrName>ppt_y</p:attrName>
                                        </p:attrNameLst>
                                      </p:cBhvr>
                                      <p:rCtr x="-1685" y="0"/>
                                    </p:animMotion>
                                  </p:childTnLst>
                                </p:cTn>
                              </p:par>
                              <p:par>
                                <p:cTn id="138" presetID="10" presetClass="exit" presetSubtype="0" fill="hold" nodeType="withEffect">
                                  <p:stCondLst>
                                    <p:cond delay="0"/>
                                  </p:stCondLst>
                                  <p:childTnLst>
                                    <p:animEffect transition="out" filter="fade">
                                      <p:cBhvr>
                                        <p:cTn id="139" dur="500"/>
                                        <p:tgtEl>
                                          <p:spTgt spid="191"/>
                                        </p:tgtEl>
                                      </p:cBhvr>
                                    </p:animEffect>
                                    <p:set>
                                      <p:cBhvr>
                                        <p:cTn id="140" dur="1" fill="hold">
                                          <p:stCondLst>
                                            <p:cond delay="499"/>
                                          </p:stCondLst>
                                        </p:cTn>
                                        <p:tgtEl>
                                          <p:spTgt spid="191"/>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430"/>
                                        </p:tgtEl>
                                      </p:cBhvr>
                                    </p:animEffect>
                                    <p:set>
                                      <p:cBhvr>
                                        <p:cTn id="143" dur="1" fill="hold">
                                          <p:stCondLst>
                                            <p:cond delay="499"/>
                                          </p:stCondLst>
                                        </p:cTn>
                                        <p:tgtEl>
                                          <p:spTgt spid="430"/>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586"/>
                                        </p:tgtEl>
                                        <p:attrNameLst>
                                          <p:attrName>style.visibility</p:attrName>
                                        </p:attrNameLst>
                                      </p:cBhvr>
                                      <p:to>
                                        <p:strVal val="visible"/>
                                      </p:to>
                                    </p:set>
                                    <p:animEffect transition="in" filter="fade">
                                      <p:cBhvr>
                                        <p:cTn id="146" dur="500"/>
                                        <p:tgtEl>
                                          <p:spTgt spid="58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85"/>
                                        </p:tgtEl>
                                        <p:attrNameLst>
                                          <p:attrName>style.visibility</p:attrName>
                                        </p:attrNameLst>
                                      </p:cBhvr>
                                      <p:to>
                                        <p:strVal val="visible"/>
                                      </p:to>
                                    </p:set>
                                    <p:animEffect transition="in" filter="fade">
                                      <p:cBhvr>
                                        <p:cTn id="151" dur="500"/>
                                        <p:tgtEl>
                                          <p:spTgt spid="185"/>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443"/>
                                        </p:tgtEl>
                                        <p:attrNameLst>
                                          <p:attrName>style.visibility</p:attrName>
                                        </p:attrNameLst>
                                      </p:cBhvr>
                                      <p:to>
                                        <p:strVal val="visible"/>
                                      </p:to>
                                    </p:set>
                                    <p:animEffect transition="in" filter="fade">
                                      <p:cBhvr>
                                        <p:cTn id="154" dur="500"/>
                                        <p:tgtEl>
                                          <p:spTgt spid="443"/>
                                        </p:tgtEl>
                                      </p:cBhvr>
                                    </p:animEffect>
                                  </p:childTnLst>
                                </p:cTn>
                              </p:par>
                              <p:par>
                                <p:cTn id="155" presetID="35" presetClass="path" presetSubtype="0" decel="100000" fill="hold" grpId="1" nodeType="withEffect">
                                  <p:stCondLst>
                                    <p:cond delay="0"/>
                                  </p:stCondLst>
                                  <p:childTnLst>
                                    <p:animMotion origin="layout" path="M 2.24662E-6 3.92192E-6 L -0.03357 3.92192E-6 " pathEditMode="relative" rAng="0" ptsTypes="AA">
                                      <p:cBhvr>
                                        <p:cTn id="156" dur="750" spd="-100000" fill="hold"/>
                                        <p:tgtEl>
                                          <p:spTgt spid="185"/>
                                        </p:tgtEl>
                                        <p:attrNameLst>
                                          <p:attrName>ppt_x</p:attrName>
                                          <p:attrName>ppt_y</p:attrName>
                                        </p:attrNameLst>
                                      </p:cBhvr>
                                      <p:rCtr x="-1685" y="0"/>
                                    </p:animMotion>
                                  </p:childTnLst>
                                </p:cTn>
                              </p:par>
                              <p:par>
                                <p:cTn id="157" presetID="10" presetClass="exit" presetSubtype="0" fill="hold" nodeType="withEffect">
                                  <p:stCondLst>
                                    <p:cond delay="0"/>
                                  </p:stCondLst>
                                  <p:childTnLst>
                                    <p:animEffect transition="out" filter="fade">
                                      <p:cBhvr>
                                        <p:cTn id="158" dur="500"/>
                                        <p:tgtEl>
                                          <p:spTgt spid="453"/>
                                        </p:tgtEl>
                                      </p:cBhvr>
                                    </p:animEffect>
                                    <p:set>
                                      <p:cBhvr>
                                        <p:cTn id="159" dur="1" fill="hold">
                                          <p:stCondLst>
                                            <p:cond delay="499"/>
                                          </p:stCondLst>
                                        </p:cTn>
                                        <p:tgtEl>
                                          <p:spTgt spid="453"/>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455"/>
                                        </p:tgtEl>
                                      </p:cBhvr>
                                    </p:animEffect>
                                    <p:set>
                                      <p:cBhvr>
                                        <p:cTn id="162" dur="1" fill="hold">
                                          <p:stCondLst>
                                            <p:cond delay="499"/>
                                          </p:stCondLst>
                                        </p:cTn>
                                        <p:tgtEl>
                                          <p:spTgt spid="455"/>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454"/>
                                        </p:tgtEl>
                                      </p:cBhvr>
                                    </p:animEffect>
                                    <p:set>
                                      <p:cBhvr>
                                        <p:cTn id="165" dur="1" fill="hold">
                                          <p:stCondLst>
                                            <p:cond delay="499"/>
                                          </p:stCondLst>
                                        </p:cTn>
                                        <p:tgtEl>
                                          <p:spTgt spid="454"/>
                                        </p:tgtEl>
                                        <p:attrNameLst>
                                          <p:attrName>style.visibility</p:attrName>
                                        </p:attrNameLst>
                                      </p:cBhvr>
                                      <p:to>
                                        <p:strVal val="hidden"/>
                                      </p:to>
                                    </p:set>
                                  </p:childTnLst>
                                </p:cTn>
                              </p:par>
                              <p:par>
                                <p:cTn id="166" presetID="10" presetClass="entr" presetSubtype="0" fill="hold" nodeType="withEffect">
                                  <p:stCondLst>
                                    <p:cond delay="0"/>
                                  </p:stCondLst>
                                  <p:childTnLst>
                                    <p:set>
                                      <p:cBhvr>
                                        <p:cTn id="167" dur="1" fill="hold">
                                          <p:stCondLst>
                                            <p:cond delay="0"/>
                                          </p:stCondLst>
                                        </p:cTn>
                                        <p:tgtEl>
                                          <p:spTgt spid="640"/>
                                        </p:tgtEl>
                                        <p:attrNameLst>
                                          <p:attrName>style.visibility</p:attrName>
                                        </p:attrNameLst>
                                      </p:cBhvr>
                                      <p:to>
                                        <p:strVal val="visible"/>
                                      </p:to>
                                    </p:set>
                                    <p:animEffect transition="in" filter="fade">
                                      <p:cBhvr>
                                        <p:cTn id="168" dur="500"/>
                                        <p:tgtEl>
                                          <p:spTgt spid="640"/>
                                        </p:tgtEl>
                                      </p:cBhvr>
                                    </p:animEffect>
                                  </p:childTnLst>
                                </p:cTn>
                              </p:par>
                              <p:par>
                                <p:cTn id="169" presetID="10" presetClass="entr" presetSubtype="0" fill="hold" nodeType="withEffect">
                                  <p:stCondLst>
                                    <p:cond delay="0"/>
                                  </p:stCondLst>
                                  <p:childTnLst>
                                    <p:set>
                                      <p:cBhvr>
                                        <p:cTn id="170" dur="1" fill="hold">
                                          <p:stCondLst>
                                            <p:cond delay="0"/>
                                          </p:stCondLst>
                                        </p:cTn>
                                        <p:tgtEl>
                                          <p:spTgt spid="510"/>
                                        </p:tgtEl>
                                        <p:attrNameLst>
                                          <p:attrName>style.visibility</p:attrName>
                                        </p:attrNameLst>
                                      </p:cBhvr>
                                      <p:to>
                                        <p:strVal val="visible"/>
                                      </p:to>
                                    </p:set>
                                    <p:animEffect transition="in" filter="fade">
                                      <p:cBhvr>
                                        <p:cTn id="171" dur="500"/>
                                        <p:tgtEl>
                                          <p:spTgt spid="510"/>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439"/>
                                        </p:tgtEl>
                                        <p:attrNameLst>
                                          <p:attrName>style.visibility</p:attrName>
                                        </p:attrNameLst>
                                      </p:cBhvr>
                                      <p:to>
                                        <p:strVal val="visible"/>
                                      </p:to>
                                    </p:set>
                                    <p:animEffect transition="in" filter="fade">
                                      <p:cBhvr>
                                        <p:cTn id="176" dur="500"/>
                                        <p:tgtEl>
                                          <p:spTgt spid="439"/>
                                        </p:tgtEl>
                                      </p:cBhvr>
                                    </p:animEffect>
                                  </p:childTnLst>
                                </p:cTn>
                              </p:par>
                              <p:par>
                                <p:cTn id="177" presetID="42" presetClass="path" presetSubtype="0" accel="50000" decel="50000" fill="hold" nodeType="withEffect">
                                  <p:stCondLst>
                                    <p:cond delay="0"/>
                                  </p:stCondLst>
                                  <p:childTnLst>
                                    <p:animMotion origin="layout" path="M -4.36562E-6 1.2918E-6 L -0.00014 -0.08565 " pathEditMode="relative" rAng="0" ptsTypes="AA">
                                      <p:cBhvr>
                                        <p:cTn id="178" dur="2000" fill="hold"/>
                                        <p:tgtEl>
                                          <p:spTgt spid="304"/>
                                        </p:tgtEl>
                                        <p:attrNameLst>
                                          <p:attrName>ppt_x</p:attrName>
                                          <p:attrName>ppt_y</p:attrName>
                                        </p:attrNameLst>
                                      </p:cBhvr>
                                      <p:rCtr x="-7" y="-4289"/>
                                    </p:animMotion>
                                  </p:childTnLst>
                                </p:cTn>
                              </p:par>
                              <p:par>
                                <p:cTn id="179" presetID="42" presetClass="path" presetSubtype="0" decel="100000" fill="hold" grpId="1" nodeType="withEffect">
                                  <p:stCondLst>
                                    <p:cond delay="0"/>
                                  </p:stCondLst>
                                  <p:childTnLst>
                                    <p:animMotion origin="layout" path="M -5.33572E-7 3.53609E-6 L -5.33572E-7 0.04176 " pathEditMode="relative" rAng="0" ptsTypes="AA">
                                      <p:cBhvr>
                                        <p:cTn id="180" dur="750" spd="-100000" fill="hold"/>
                                        <p:tgtEl>
                                          <p:spTgt spid="439"/>
                                        </p:tgtEl>
                                        <p:attrNameLst>
                                          <p:attrName>ppt_x</p:attrName>
                                          <p:attrName>ppt_y</p:attrName>
                                        </p:attrNameLst>
                                      </p:cBhvr>
                                      <p:rCtr x="0" y="2088"/>
                                    </p:animMotion>
                                  </p:childTnLst>
                                </p:cTn>
                              </p:par>
                              <p:par>
                                <p:cTn id="181" presetID="42" presetClass="path" presetSubtype="0" accel="50000" decel="50000" fill="hold" grpId="0" nodeType="withEffect">
                                  <p:stCondLst>
                                    <p:cond delay="0"/>
                                  </p:stCondLst>
                                  <p:childTnLst>
                                    <p:animMotion origin="layout" path="M 4.6514E-6 -2.96145E-7 L 0.00165 -0.06012 " pathEditMode="relative" rAng="0" ptsTypes="AA">
                                      <p:cBhvr>
                                        <p:cTn id="182" dur="2000" fill="hold"/>
                                        <p:tgtEl>
                                          <p:spTgt spid="195"/>
                                        </p:tgtEl>
                                        <p:attrNameLst>
                                          <p:attrName>ppt_x</p:attrName>
                                          <p:attrName>ppt_y</p:attrName>
                                        </p:attrNameLst>
                                      </p:cBhvr>
                                      <p:rCtr x="79" y="-3013"/>
                                    </p:animMotion>
                                  </p:childTnLst>
                                </p:cTn>
                              </p:par>
                              <p:par>
                                <p:cTn id="183" presetID="42" presetClass="path" presetSubtype="0" accel="50000" decel="50000" fill="hold" grpId="0" nodeType="withEffect">
                                  <p:stCondLst>
                                    <p:cond delay="0"/>
                                  </p:stCondLst>
                                  <p:childTnLst>
                                    <p:animMotion origin="layout" path="M -7.71882E-7 -2.96145E-7 L -0.00151 -0.06012 " pathEditMode="relative" rAng="0" ptsTypes="AA">
                                      <p:cBhvr>
                                        <p:cTn id="184" dur="2000" fill="hold"/>
                                        <p:tgtEl>
                                          <p:spTgt spid="193"/>
                                        </p:tgtEl>
                                        <p:attrNameLst>
                                          <p:attrName>ppt_x</p:attrName>
                                          <p:attrName>ppt_y</p:attrName>
                                        </p:attrNameLst>
                                      </p:cBhvr>
                                      <p:rCtr x="-79" y="-3013"/>
                                    </p:animMotion>
                                  </p:childTnLst>
                                </p:cTn>
                              </p:par>
                              <p:par>
                                <p:cTn id="185" presetID="42" presetClass="path" presetSubtype="0" accel="50000" decel="50000" fill="hold" grpId="0" nodeType="withEffect">
                                  <p:stCondLst>
                                    <p:cond delay="0"/>
                                  </p:stCondLst>
                                  <p:childTnLst>
                                    <p:animMotion origin="layout" path="M 2.05716E-6 -2.96145E-7 L 0.00036 -0.06012 " pathEditMode="relative" rAng="0" ptsTypes="AA">
                                      <p:cBhvr>
                                        <p:cTn id="186" dur="2000" fill="hold"/>
                                        <p:tgtEl>
                                          <p:spTgt spid="194"/>
                                        </p:tgtEl>
                                        <p:attrNameLst>
                                          <p:attrName>ppt_x</p:attrName>
                                          <p:attrName>ppt_y</p:attrName>
                                        </p:attrNameLst>
                                      </p:cBhvr>
                                      <p:rCtr x="14" y="-3013"/>
                                    </p:animMotion>
                                  </p:childTnLst>
                                </p:cTn>
                              </p:par>
                              <p:par>
                                <p:cTn id="187" presetID="42" presetClass="path" presetSubtype="0" accel="50000" decel="50000" fill="hold" grpId="0" nodeType="withEffect">
                                  <p:stCondLst>
                                    <p:cond delay="0"/>
                                  </p:stCondLst>
                                  <p:childTnLst>
                                    <p:animMotion origin="layout" path="M 2.85991E-6 -2.96145E-7 L -0.00072 -0.05642 " pathEditMode="relative" rAng="0" ptsTypes="AA">
                                      <p:cBhvr>
                                        <p:cTn id="188" dur="2000" fill="hold"/>
                                        <p:tgtEl>
                                          <p:spTgt spid="196"/>
                                        </p:tgtEl>
                                        <p:attrNameLst>
                                          <p:attrName>ppt_x</p:attrName>
                                          <p:attrName>ppt_y</p:attrName>
                                        </p:attrNameLst>
                                      </p:cBhvr>
                                      <p:rCtr x="-36" y="-2821"/>
                                    </p:animMotion>
                                  </p:childTnLst>
                                </p:cTn>
                              </p:par>
                              <p:par>
                                <p:cTn id="189" presetID="10" presetClass="entr" presetSubtype="0" fill="hold" grpId="0" nodeType="withEffect">
                                  <p:stCondLst>
                                    <p:cond delay="0"/>
                                  </p:stCondLst>
                                  <p:childTnLst>
                                    <p:set>
                                      <p:cBhvr>
                                        <p:cTn id="190" dur="1" fill="hold">
                                          <p:stCondLst>
                                            <p:cond delay="0"/>
                                          </p:stCondLst>
                                        </p:cTn>
                                        <p:tgtEl>
                                          <p:spTgt spid="444"/>
                                        </p:tgtEl>
                                        <p:attrNameLst>
                                          <p:attrName>style.visibility</p:attrName>
                                        </p:attrNameLst>
                                      </p:cBhvr>
                                      <p:to>
                                        <p:strVal val="visible"/>
                                      </p:to>
                                    </p:set>
                                    <p:animEffect transition="in" filter="fade">
                                      <p:cBhvr>
                                        <p:cTn id="191" dur="500"/>
                                        <p:tgtEl>
                                          <p:spTgt spid="444"/>
                                        </p:tgtEl>
                                      </p:cBhvr>
                                    </p:animEffect>
                                  </p:childTnLst>
                                </p:cTn>
                              </p:par>
                              <p:par>
                                <p:cTn id="192" presetID="42" presetClass="path" presetSubtype="0" accel="50000" decel="50000" fill="hold" nodeType="withEffect">
                                  <p:stCondLst>
                                    <p:cond delay="0"/>
                                  </p:stCondLst>
                                  <p:childTnLst>
                                    <p:animMotion origin="layout" path="M -1.15028E-6 -4.54429E-6 L -0.0005 -0.08297 " pathEditMode="relative" rAng="0" ptsTypes="AA">
                                      <p:cBhvr>
                                        <p:cTn id="193" dur="2000" fill="hold"/>
                                        <p:tgtEl>
                                          <p:spTgt spid="3"/>
                                        </p:tgtEl>
                                        <p:attrNameLst>
                                          <p:attrName>ppt_x</p:attrName>
                                          <p:attrName>ppt_y</p:attrName>
                                        </p:attrNameLst>
                                      </p:cBhvr>
                                      <p:rCtr x="-29" y="-41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P spid="4" grpId="0" animBg="1"/>
      <p:bldP spid="181" grpId="0"/>
      <p:bldP spid="183" grpId="0"/>
      <p:bldP spid="184" grpId="0"/>
      <p:bldP spid="254" grpId="0"/>
      <p:bldP spid="193" grpId="0"/>
      <p:bldP spid="193" grpId="1"/>
      <p:bldP spid="194" grpId="0"/>
      <p:bldP spid="194" grpId="1"/>
      <p:bldP spid="195" grpId="0"/>
      <p:bldP spid="195" grpId="1"/>
      <p:bldP spid="196" grpId="0"/>
      <p:bldP spid="196" grpId="1"/>
      <p:bldP spid="185" grpId="0" animBg="1"/>
      <p:bldP spid="185" grpId="1" animBg="1"/>
      <p:bldP spid="167" grpId="0" animBg="1"/>
      <p:bldP spid="167" grpId="1" animBg="1"/>
      <p:bldP spid="166" grpId="0" animBg="1"/>
      <p:bldP spid="166" grpId="1" animBg="1"/>
      <p:bldP spid="2" grpId="0" animBg="1"/>
      <p:bldP spid="2" grpId="1" animBg="1"/>
      <p:bldP spid="439" grpId="0" animBg="1"/>
      <p:bldP spid="439" grpId="1" animBg="1"/>
      <p:bldP spid="440" grpId="0"/>
      <p:bldP spid="440" grpId="1"/>
      <p:bldP spid="303" grpId="0"/>
      <p:bldP spid="442" grpId="0"/>
      <p:bldP spid="443" grpId="0"/>
      <p:bldP spid="444" grpId="0"/>
      <p:bldP spid="287" grpId="0"/>
      <p:bldP spid="644" grpId="0"/>
      <p:bldP spid="27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a:xfrm>
            <a:off x="49" y="448813"/>
            <a:ext cx="12191903" cy="899658"/>
          </a:xfrm>
        </p:spPr>
        <p:txBody>
          <a:bodyPr vert="horz" wrap="square" lIns="146303" tIns="91439" rIns="146303" bIns="91439" rtlCol="0" anchor="t">
            <a:noAutofit/>
          </a:bodyPr>
          <a:lstStyle/>
          <a:p>
            <a:pPr algn="ctr"/>
            <a:r>
              <a:rPr lang="en-US" b="1" dirty="0">
                <a:solidFill>
                  <a:schemeClr val="tx1">
                    <a:lumMod val="75000"/>
                  </a:schemeClr>
                </a:solidFill>
                <a:ea typeface="+mj-ea"/>
                <a:cs typeface="Calibri Light" panose="020F0302020204030204" pitchFamily="34" charset="0"/>
              </a:rPr>
              <a:t>Enterprise-Grade VM Availability, SLAs &amp; DR</a:t>
            </a:r>
          </a:p>
        </p:txBody>
      </p:sp>
      <p:sp>
        <p:nvSpPr>
          <p:cNvPr id="4" name="Freeform: Shape 3">
            <a:extLst>
              <a:ext uri="{FF2B5EF4-FFF2-40B4-BE49-F238E27FC236}">
                <a16:creationId xmlns:a16="http://schemas.microsoft.com/office/drawing/2014/main" id="{9FC80BBB-BC74-4C31-BDC3-3A628AC33278}"/>
              </a:ext>
            </a:extLst>
          </p:cNvPr>
          <p:cNvSpPr/>
          <p:nvPr/>
        </p:nvSpPr>
        <p:spPr bwMode="auto">
          <a:xfrm>
            <a:off x="513080" y="4555511"/>
            <a:ext cx="211611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24" name="Freeform: Shape 23">
            <a:extLst>
              <a:ext uri="{FF2B5EF4-FFF2-40B4-BE49-F238E27FC236}">
                <a16:creationId xmlns:a16="http://schemas.microsoft.com/office/drawing/2014/main" id="{11B2812D-2F19-41E5-AE29-52C6E14288CA}"/>
              </a:ext>
            </a:extLst>
          </p:cNvPr>
          <p:cNvSpPr/>
          <p:nvPr/>
        </p:nvSpPr>
        <p:spPr bwMode="auto">
          <a:xfrm>
            <a:off x="2752168" y="4555511"/>
            <a:ext cx="264514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25" name="Freeform: Shape 24">
            <a:extLst>
              <a:ext uri="{FF2B5EF4-FFF2-40B4-BE49-F238E27FC236}">
                <a16:creationId xmlns:a16="http://schemas.microsoft.com/office/drawing/2014/main" id="{F66BD7A1-FB9F-464E-B11A-38797A4804F0}"/>
              </a:ext>
            </a:extLst>
          </p:cNvPr>
          <p:cNvSpPr/>
          <p:nvPr/>
        </p:nvSpPr>
        <p:spPr bwMode="auto">
          <a:xfrm>
            <a:off x="5520286" y="4555511"/>
            <a:ext cx="316871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26" name="Freeform: Shape 25">
            <a:extLst>
              <a:ext uri="{FF2B5EF4-FFF2-40B4-BE49-F238E27FC236}">
                <a16:creationId xmlns:a16="http://schemas.microsoft.com/office/drawing/2014/main" id="{8B1326BC-724D-49A8-9B5B-023D344C3109}"/>
              </a:ext>
            </a:extLst>
          </p:cNvPr>
          <p:cNvSpPr/>
          <p:nvPr/>
        </p:nvSpPr>
        <p:spPr bwMode="auto">
          <a:xfrm>
            <a:off x="8811980" y="4555511"/>
            <a:ext cx="29096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grpSp>
        <p:nvGrpSpPr>
          <p:cNvPr id="8" name="Group 7">
            <a:extLst>
              <a:ext uri="{FF2B5EF4-FFF2-40B4-BE49-F238E27FC236}">
                <a16:creationId xmlns:a16="http://schemas.microsoft.com/office/drawing/2014/main" id="{85975090-BBFC-45D6-AE79-9F67FD1E009F}"/>
              </a:ext>
            </a:extLst>
          </p:cNvPr>
          <p:cNvGrpSpPr/>
          <p:nvPr/>
        </p:nvGrpSpPr>
        <p:grpSpPr>
          <a:xfrm>
            <a:off x="513080" y="4646240"/>
            <a:ext cx="2116114" cy="686015"/>
            <a:chOff x="522514" y="4739119"/>
            <a:chExt cx="2284328" cy="699880"/>
          </a:xfrm>
        </p:grpSpPr>
        <p:sp>
          <p:nvSpPr>
            <p:cNvPr id="30" name="Rectangle 29">
              <a:extLst>
                <a:ext uri="{FF2B5EF4-FFF2-40B4-BE49-F238E27FC236}">
                  <a16:creationId xmlns:a16="http://schemas.microsoft.com/office/drawing/2014/main" id="{86C99C9A-8E4C-48F9-8EF3-1C471C50A579}"/>
                </a:ext>
              </a:extLst>
            </p:cNvPr>
            <p:cNvSpPr/>
            <p:nvPr/>
          </p:nvSpPr>
          <p:spPr>
            <a:xfrm>
              <a:off x="522514" y="4739119"/>
              <a:ext cx="2232747" cy="376797"/>
            </a:xfrm>
            <a:prstGeom prst="rect">
              <a:avLst/>
            </a:prstGeom>
          </p:spPr>
          <p:txBody>
            <a:bodyPr wrap="square">
              <a:spAutoFit/>
            </a:bodyPr>
            <a:lstStyle/>
            <a:p>
              <a:pPr algn="ctr" defTabSz="914109">
                <a:defRPr/>
              </a:pPr>
              <a:r>
                <a:rPr lang="en-US" sz="1800" dirty="0">
                  <a:solidFill>
                    <a:srgbClr val="3C3C3C"/>
                  </a:solidFill>
                  <a:latin typeface="Segoe UI Semibold" panose="020B0702040204020203" pitchFamily="34" charset="0"/>
                  <a:cs typeface="Segoe UI Semibold" panose="020B0702040204020203" pitchFamily="34" charset="0"/>
                </a:rPr>
                <a:t>Single VM</a:t>
              </a:r>
            </a:p>
          </p:txBody>
        </p:sp>
        <p:sp>
          <p:nvSpPr>
            <p:cNvPr id="34" name="Rectangle 33">
              <a:extLst>
                <a:ext uri="{FF2B5EF4-FFF2-40B4-BE49-F238E27FC236}">
                  <a16:creationId xmlns:a16="http://schemas.microsoft.com/office/drawing/2014/main" id="{AF4977EE-2C68-4450-B4EB-44DE6987F5BF}"/>
                </a:ext>
              </a:extLst>
            </p:cNvPr>
            <p:cNvSpPr/>
            <p:nvPr/>
          </p:nvSpPr>
          <p:spPr>
            <a:xfrm>
              <a:off x="522514" y="5062202"/>
              <a:ext cx="2284328" cy="376797"/>
            </a:xfrm>
            <a:prstGeom prst="rect">
              <a:avLst/>
            </a:prstGeom>
          </p:spPr>
          <p:txBody>
            <a:bodyPr wrap="square">
              <a:spAutoFit/>
            </a:bodyPr>
            <a:lstStyle/>
            <a:p>
              <a:pPr algn="ctr" defTabSz="914109">
                <a:defRPr/>
              </a:pPr>
              <a:r>
                <a:rPr lang="en-US" sz="1800" dirty="0">
                  <a:gradFill>
                    <a:gsLst>
                      <a:gs pos="78761">
                        <a:srgbClr val="353535"/>
                      </a:gs>
                      <a:gs pos="0">
                        <a:srgbClr val="353535"/>
                      </a:gs>
                    </a:gsLst>
                    <a:lin ang="5400000" scaled="0"/>
                  </a:gradFill>
                  <a:latin typeface="Segoe UI Semilight"/>
                </a:rPr>
                <a:t>Easier lift and shift</a:t>
              </a:r>
            </a:p>
          </p:txBody>
        </p:sp>
      </p:grpSp>
      <p:sp>
        <p:nvSpPr>
          <p:cNvPr id="43" name="Rectangle 362">
            <a:extLst>
              <a:ext uri="{FF2B5EF4-FFF2-40B4-BE49-F238E27FC236}">
                <a16:creationId xmlns:a16="http://schemas.microsoft.com/office/drawing/2014/main" id="{BE54F0D0-7FAC-46F5-923D-FCBC1CC073A3}"/>
              </a:ext>
            </a:extLst>
          </p:cNvPr>
          <p:cNvSpPr>
            <a:spLocks noChangeArrowheads="1"/>
          </p:cNvSpPr>
          <p:nvPr/>
        </p:nvSpPr>
        <p:spPr bwMode="auto">
          <a:xfrm>
            <a:off x="925719" y="1837742"/>
            <a:ext cx="1280605"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29" tIns="44814" rIns="89629"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09" eaLnBrk="1" hangingPunct="1">
              <a:defRPr/>
            </a:pPr>
            <a:r>
              <a:rPr lang="en-US" altLang="en-US" sz="2400" dirty="0">
                <a:solidFill>
                  <a:srgbClr val="3C3C3C"/>
                </a:solidFill>
                <a:latin typeface="Segoe UI Semibold" panose="020B0702040204020203" pitchFamily="34" charset="0"/>
                <a:cs typeface="Segoe UI Semibold" panose="020B0702040204020203" pitchFamily="34" charset="0"/>
              </a:rPr>
              <a:t>VM SLA</a:t>
            </a:r>
          </a:p>
        </p:txBody>
      </p:sp>
      <p:sp>
        <p:nvSpPr>
          <p:cNvPr id="44" name="Rectangle 365">
            <a:extLst>
              <a:ext uri="{FF2B5EF4-FFF2-40B4-BE49-F238E27FC236}">
                <a16:creationId xmlns:a16="http://schemas.microsoft.com/office/drawing/2014/main" id="{26B0496F-1490-4FDE-A7EB-90EFD86A8A06}"/>
              </a:ext>
            </a:extLst>
          </p:cNvPr>
          <p:cNvSpPr>
            <a:spLocks noChangeArrowheads="1"/>
          </p:cNvSpPr>
          <p:nvPr/>
        </p:nvSpPr>
        <p:spPr bwMode="auto">
          <a:xfrm>
            <a:off x="1023466" y="2238216"/>
            <a:ext cx="1085102"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29" tIns="44814" rIns="89629"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109" eaLnBrk="1" hangingPunct="1">
              <a:defRPr/>
            </a:pPr>
            <a:r>
              <a:rPr lang="en-US" altLang="en-US" sz="2400" dirty="0">
                <a:solidFill>
                  <a:srgbClr val="0070C0"/>
                </a:solidFill>
                <a:latin typeface="Segoe UI" panose="020B0502040204020203" pitchFamily="34" charset="0"/>
                <a:cs typeface="Segoe UI" panose="020B0502040204020203" pitchFamily="34" charset="0"/>
              </a:rPr>
              <a:t>99.9% </a:t>
            </a:r>
            <a:endParaRPr lang="en-US" altLang="en-US" sz="2400" dirty="0">
              <a:solidFill>
                <a:srgbClr val="0070C0"/>
              </a:solidFill>
              <a:latin typeface="Segoe UI Semilight"/>
            </a:endParaRPr>
          </a:p>
        </p:txBody>
      </p:sp>
      <p:grpSp>
        <p:nvGrpSpPr>
          <p:cNvPr id="9" name="Group 8">
            <a:extLst>
              <a:ext uri="{FF2B5EF4-FFF2-40B4-BE49-F238E27FC236}">
                <a16:creationId xmlns:a16="http://schemas.microsoft.com/office/drawing/2014/main" id="{A2FA5BF8-42F7-4735-83C2-9752FEC28A3B}"/>
              </a:ext>
            </a:extLst>
          </p:cNvPr>
          <p:cNvGrpSpPr/>
          <p:nvPr/>
        </p:nvGrpSpPr>
        <p:grpSpPr>
          <a:xfrm>
            <a:off x="2754894" y="4646253"/>
            <a:ext cx="2642417" cy="1245836"/>
            <a:chOff x="2806842" y="4739119"/>
            <a:chExt cx="2284328" cy="1271010"/>
          </a:xfrm>
        </p:grpSpPr>
        <p:sp>
          <p:nvSpPr>
            <p:cNvPr id="31" name="Rectangle 30">
              <a:extLst>
                <a:ext uri="{FF2B5EF4-FFF2-40B4-BE49-F238E27FC236}">
                  <a16:creationId xmlns:a16="http://schemas.microsoft.com/office/drawing/2014/main" id="{AE93519E-5CAC-4E86-B857-A8DA0D05CD60}"/>
                </a:ext>
              </a:extLst>
            </p:cNvPr>
            <p:cNvSpPr/>
            <p:nvPr/>
          </p:nvSpPr>
          <p:spPr>
            <a:xfrm>
              <a:off x="2806842" y="4739119"/>
              <a:ext cx="2240665" cy="376795"/>
            </a:xfrm>
            <a:prstGeom prst="rect">
              <a:avLst/>
            </a:prstGeom>
          </p:spPr>
          <p:txBody>
            <a:bodyPr wrap="square">
              <a:spAutoFit/>
            </a:bodyPr>
            <a:lstStyle/>
            <a:p>
              <a:pPr algn="ctr" defTabSz="914109">
                <a:defRPr/>
              </a:pPr>
              <a:r>
                <a:rPr lang="en-US" sz="1800" dirty="0">
                  <a:solidFill>
                    <a:srgbClr val="3C3C3C"/>
                  </a:solidFill>
                  <a:latin typeface="Segoe UI Semibold" panose="020B0702040204020203" pitchFamily="34" charset="0"/>
                  <a:cs typeface="Segoe UI Semibold" panose="020B0702040204020203" pitchFamily="34" charset="0"/>
                </a:rPr>
                <a:t>Availability sets</a:t>
              </a:r>
            </a:p>
          </p:txBody>
        </p:sp>
        <p:sp>
          <p:nvSpPr>
            <p:cNvPr id="35" name="Rectangle 34">
              <a:extLst>
                <a:ext uri="{FF2B5EF4-FFF2-40B4-BE49-F238E27FC236}">
                  <a16:creationId xmlns:a16="http://schemas.microsoft.com/office/drawing/2014/main" id="{2D1E9CB2-30C4-4538-8D43-0553AEA4C909}"/>
                </a:ext>
              </a:extLst>
            </p:cNvPr>
            <p:cNvSpPr/>
            <p:nvPr/>
          </p:nvSpPr>
          <p:spPr>
            <a:xfrm>
              <a:off x="2806842" y="5068142"/>
              <a:ext cx="2284328" cy="941987"/>
            </a:xfrm>
            <a:prstGeom prst="rect">
              <a:avLst/>
            </a:prstGeom>
          </p:spPr>
          <p:txBody>
            <a:bodyPr wrap="square">
              <a:spAutoFit/>
            </a:bodyPr>
            <a:lstStyle/>
            <a:p>
              <a:pPr algn="ctr" defTabSz="914109">
                <a:defRPr/>
              </a:pPr>
              <a:r>
                <a:rPr lang="en-US" sz="1800" dirty="0">
                  <a:gradFill>
                    <a:gsLst>
                      <a:gs pos="78761">
                        <a:srgbClr val="353535"/>
                      </a:gs>
                      <a:gs pos="0">
                        <a:srgbClr val="353535"/>
                      </a:gs>
                    </a:gsLst>
                    <a:lin ang="5400000" scaled="0"/>
                  </a:gradFill>
                  <a:latin typeface="Segoe UI Semilight"/>
                </a:rPr>
                <a:t>Protecting against failures within datacenters</a:t>
              </a:r>
            </a:p>
          </p:txBody>
        </p:sp>
      </p:grpSp>
      <p:grpSp>
        <p:nvGrpSpPr>
          <p:cNvPr id="10" name="Group 9">
            <a:extLst>
              <a:ext uri="{FF2B5EF4-FFF2-40B4-BE49-F238E27FC236}">
                <a16:creationId xmlns:a16="http://schemas.microsoft.com/office/drawing/2014/main" id="{CA7AE3EA-53EE-496D-9E83-250515C0D0DB}"/>
              </a:ext>
            </a:extLst>
          </p:cNvPr>
          <p:cNvGrpSpPr/>
          <p:nvPr/>
        </p:nvGrpSpPr>
        <p:grpSpPr>
          <a:xfrm>
            <a:off x="5520286" y="4646251"/>
            <a:ext cx="3168719" cy="968837"/>
            <a:chOff x="5630888" y="4739119"/>
            <a:chExt cx="2284328" cy="988414"/>
          </a:xfrm>
        </p:grpSpPr>
        <p:sp>
          <p:nvSpPr>
            <p:cNvPr id="32" name="Rectangle 31">
              <a:extLst>
                <a:ext uri="{FF2B5EF4-FFF2-40B4-BE49-F238E27FC236}">
                  <a16:creationId xmlns:a16="http://schemas.microsoft.com/office/drawing/2014/main" id="{F8241D1E-9776-46B4-AC53-517C71B117EC}"/>
                </a:ext>
              </a:extLst>
            </p:cNvPr>
            <p:cNvSpPr/>
            <p:nvPr/>
          </p:nvSpPr>
          <p:spPr>
            <a:xfrm>
              <a:off x="5630888" y="4739119"/>
              <a:ext cx="2239953" cy="376795"/>
            </a:xfrm>
            <a:prstGeom prst="rect">
              <a:avLst/>
            </a:prstGeom>
          </p:spPr>
          <p:txBody>
            <a:bodyPr wrap="square">
              <a:spAutoFit/>
            </a:bodyPr>
            <a:lstStyle/>
            <a:p>
              <a:pPr algn="ctr" defTabSz="914109">
                <a:defRPr/>
              </a:pPr>
              <a:r>
                <a:rPr lang="en-US" sz="1800" dirty="0">
                  <a:solidFill>
                    <a:srgbClr val="3C3C3C"/>
                  </a:solidFill>
                  <a:latin typeface="Segoe UI Semibold" panose="020B0702040204020203" pitchFamily="34" charset="0"/>
                  <a:cs typeface="Segoe UI Semibold" panose="020B0702040204020203" pitchFamily="34" charset="0"/>
                </a:rPr>
                <a:t>Availability zones</a:t>
              </a:r>
            </a:p>
          </p:txBody>
        </p:sp>
        <p:sp>
          <p:nvSpPr>
            <p:cNvPr id="36" name="Rectangle 35">
              <a:extLst>
                <a:ext uri="{FF2B5EF4-FFF2-40B4-BE49-F238E27FC236}">
                  <a16:creationId xmlns:a16="http://schemas.microsoft.com/office/drawing/2014/main" id="{A00FBC54-3159-488B-9805-067A9050681B}"/>
                </a:ext>
              </a:extLst>
            </p:cNvPr>
            <p:cNvSpPr/>
            <p:nvPr/>
          </p:nvSpPr>
          <p:spPr>
            <a:xfrm>
              <a:off x="5630888" y="5068142"/>
              <a:ext cx="2284328" cy="659391"/>
            </a:xfrm>
            <a:prstGeom prst="rect">
              <a:avLst/>
            </a:prstGeom>
          </p:spPr>
          <p:txBody>
            <a:bodyPr wrap="square">
              <a:spAutoFit/>
            </a:bodyPr>
            <a:lstStyle/>
            <a:p>
              <a:pPr algn="ctr" defTabSz="914109">
                <a:defRPr/>
              </a:pPr>
              <a:r>
                <a:rPr lang="en-US" sz="1800" dirty="0">
                  <a:gradFill>
                    <a:gsLst>
                      <a:gs pos="78761">
                        <a:srgbClr val="353535"/>
                      </a:gs>
                      <a:gs pos="0">
                        <a:srgbClr val="353535"/>
                      </a:gs>
                    </a:gsLst>
                    <a:lin ang="5400000" scaled="0"/>
                  </a:gradFill>
                  <a:latin typeface="Segoe UI Semilight"/>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8864772" y="4646256"/>
            <a:ext cx="2856864" cy="968837"/>
            <a:chOff x="8989092" y="4739119"/>
            <a:chExt cx="2372712" cy="988414"/>
          </a:xfrm>
        </p:grpSpPr>
        <p:sp>
          <p:nvSpPr>
            <p:cNvPr id="33" name="Rectangle 32">
              <a:extLst>
                <a:ext uri="{FF2B5EF4-FFF2-40B4-BE49-F238E27FC236}">
                  <a16:creationId xmlns:a16="http://schemas.microsoft.com/office/drawing/2014/main" id="{B28B47E3-5453-4268-9424-9C3B0EE80D8B}"/>
                </a:ext>
              </a:extLst>
            </p:cNvPr>
            <p:cNvSpPr/>
            <p:nvPr/>
          </p:nvSpPr>
          <p:spPr>
            <a:xfrm>
              <a:off x="8989092" y="4739119"/>
              <a:ext cx="2305060" cy="376795"/>
            </a:xfrm>
            <a:prstGeom prst="rect">
              <a:avLst/>
            </a:prstGeom>
          </p:spPr>
          <p:txBody>
            <a:bodyPr wrap="square">
              <a:spAutoFit/>
            </a:bodyPr>
            <a:lstStyle/>
            <a:p>
              <a:pPr algn="ctr" defTabSz="914109">
                <a:defRPr/>
              </a:pPr>
              <a:r>
                <a:rPr lang="en-US" sz="1800" dirty="0">
                  <a:solidFill>
                    <a:srgbClr val="3C3C3C"/>
                  </a:solidFill>
                  <a:latin typeface="Segoe UI Semibold" panose="020B0702040204020203" pitchFamily="34" charset="0"/>
                  <a:cs typeface="Segoe UI Semibold" panose="020B0702040204020203" pitchFamily="34" charset="0"/>
                </a:rPr>
                <a:t>Region pairs</a:t>
              </a:r>
            </a:p>
          </p:txBody>
        </p:sp>
        <p:sp>
          <p:nvSpPr>
            <p:cNvPr id="38" name="Rectangle 37">
              <a:extLst>
                <a:ext uri="{FF2B5EF4-FFF2-40B4-BE49-F238E27FC236}">
                  <a16:creationId xmlns:a16="http://schemas.microsoft.com/office/drawing/2014/main" id="{A1DBA6A0-68FB-4166-A508-C7B24FCE17EC}"/>
                </a:ext>
              </a:extLst>
            </p:cNvPr>
            <p:cNvSpPr/>
            <p:nvPr/>
          </p:nvSpPr>
          <p:spPr>
            <a:xfrm>
              <a:off x="8989092" y="5068142"/>
              <a:ext cx="2372712" cy="659391"/>
            </a:xfrm>
            <a:prstGeom prst="rect">
              <a:avLst/>
            </a:prstGeom>
          </p:spPr>
          <p:txBody>
            <a:bodyPr wrap="square">
              <a:spAutoFit/>
            </a:bodyPr>
            <a:lstStyle/>
            <a:p>
              <a:pPr algn="ctr" defTabSz="914109">
                <a:defRPr/>
              </a:pPr>
              <a:r>
                <a:rPr lang="en-US" sz="1800" dirty="0">
                  <a:gradFill>
                    <a:gsLst>
                      <a:gs pos="78761">
                        <a:srgbClr val="353535"/>
                      </a:gs>
                      <a:gs pos="0">
                        <a:srgbClr val="353535"/>
                      </a:gs>
                    </a:gsLst>
                    <a:lin ang="5400000" scaled="0"/>
                  </a:gradFill>
                  <a:latin typeface="Segoe UI Semilight"/>
                </a:rPr>
                <a:t>Regional protection within Data Residency Boundaries</a:t>
              </a:r>
            </a:p>
          </p:txBody>
        </p:sp>
      </p:grpSp>
      <p:sp>
        <p:nvSpPr>
          <p:cNvPr id="63" name="Freeform: Shape 62">
            <a:extLst>
              <a:ext uri="{FF2B5EF4-FFF2-40B4-BE49-F238E27FC236}">
                <a16:creationId xmlns:a16="http://schemas.microsoft.com/office/drawing/2014/main" id="{B18BDE70-580F-4EAB-867D-3F3E6C5993AC}"/>
              </a:ext>
            </a:extLst>
          </p:cNvPr>
          <p:cNvSpPr/>
          <p:nvPr/>
        </p:nvSpPr>
        <p:spPr bwMode="auto">
          <a:xfrm>
            <a:off x="513080" y="2707268"/>
            <a:ext cx="211611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64" name="Freeform: Shape 63">
            <a:extLst>
              <a:ext uri="{FF2B5EF4-FFF2-40B4-BE49-F238E27FC236}">
                <a16:creationId xmlns:a16="http://schemas.microsoft.com/office/drawing/2014/main" id="{D109FD18-D374-4FCF-A27B-F81D4F41EB75}"/>
              </a:ext>
            </a:extLst>
          </p:cNvPr>
          <p:cNvSpPr/>
          <p:nvPr/>
        </p:nvSpPr>
        <p:spPr bwMode="auto">
          <a:xfrm>
            <a:off x="2752168" y="2707268"/>
            <a:ext cx="264514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65" name="Freeform: Shape 64">
            <a:extLst>
              <a:ext uri="{FF2B5EF4-FFF2-40B4-BE49-F238E27FC236}">
                <a16:creationId xmlns:a16="http://schemas.microsoft.com/office/drawing/2014/main" id="{E91A317A-8CC9-4667-82DD-F225E726BA9A}"/>
              </a:ext>
            </a:extLst>
          </p:cNvPr>
          <p:cNvSpPr/>
          <p:nvPr/>
        </p:nvSpPr>
        <p:spPr bwMode="auto">
          <a:xfrm>
            <a:off x="5520286" y="2707268"/>
            <a:ext cx="316871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66" name="Freeform: Shape 65">
            <a:extLst>
              <a:ext uri="{FF2B5EF4-FFF2-40B4-BE49-F238E27FC236}">
                <a16:creationId xmlns:a16="http://schemas.microsoft.com/office/drawing/2014/main" id="{52C7DA27-095C-42EC-B6F9-8C23D3C4306D}"/>
              </a:ext>
            </a:extLst>
          </p:cNvPr>
          <p:cNvSpPr/>
          <p:nvPr/>
        </p:nvSpPr>
        <p:spPr bwMode="auto">
          <a:xfrm>
            <a:off x="8811980" y="2707268"/>
            <a:ext cx="290965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67" name="Rectangle 362">
            <a:extLst>
              <a:ext uri="{FF2B5EF4-FFF2-40B4-BE49-F238E27FC236}">
                <a16:creationId xmlns:a16="http://schemas.microsoft.com/office/drawing/2014/main" id="{EB9D7CCA-E5F5-416D-BAA0-AFE7B9E578EF}"/>
              </a:ext>
            </a:extLst>
          </p:cNvPr>
          <p:cNvSpPr>
            <a:spLocks noChangeArrowheads="1"/>
          </p:cNvSpPr>
          <p:nvPr/>
        </p:nvSpPr>
        <p:spPr bwMode="auto">
          <a:xfrm>
            <a:off x="3378967" y="1849085"/>
            <a:ext cx="1280605"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29" tIns="44814" rIns="89629"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09" eaLnBrk="1" hangingPunct="1">
              <a:defRPr/>
            </a:pPr>
            <a:r>
              <a:rPr lang="en-US" altLang="en-US" sz="2400" dirty="0">
                <a:solidFill>
                  <a:srgbClr val="3C3C3C"/>
                </a:solidFill>
                <a:latin typeface="Segoe UI Semibold" panose="020B0702040204020203" pitchFamily="34" charset="0"/>
                <a:cs typeface="Segoe UI Semibold" panose="020B0702040204020203" pitchFamily="34" charset="0"/>
              </a:rPr>
              <a:t>VM SLA</a:t>
            </a:r>
          </a:p>
        </p:txBody>
      </p:sp>
      <p:sp>
        <p:nvSpPr>
          <p:cNvPr id="68" name="Rectangle 365">
            <a:extLst>
              <a:ext uri="{FF2B5EF4-FFF2-40B4-BE49-F238E27FC236}">
                <a16:creationId xmlns:a16="http://schemas.microsoft.com/office/drawing/2014/main" id="{E3C06106-7365-4A6F-AB14-6721F6D03340}"/>
              </a:ext>
            </a:extLst>
          </p:cNvPr>
          <p:cNvSpPr>
            <a:spLocks noChangeArrowheads="1"/>
          </p:cNvSpPr>
          <p:nvPr/>
        </p:nvSpPr>
        <p:spPr bwMode="auto">
          <a:xfrm>
            <a:off x="3399591" y="2251527"/>
            <a:ext cx="1251815"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29" tIns="44814" rIns="89629"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109" eaLnBrk="1" hangingPunct="1">
              <a:defRPr/>
            </a:pPr>
            <a:r>
              <a:rPr lang="en-US" altLang="en-US" sz="2400" dirty="0">
                <a:solidFill>
                  <a:srgbClr val="0070C0"/>
                </a:solidFill>
                <a:latin typeface="Segoe UI" panose="020B0502040204020203" pitchFamily="34" charset="0"/>
                <a:cs typeface="Segoe UI" panose="020B0502040204020203" pitchFamily="34" charset="0"/>
              </a:rPr>
              <a:t>99.95% </a:t>
            </a:r>
            <a:endParaRPr lang="en-US" altLang="en-US" sz="2400" dirty="0">
              <a:solidFill>
                <a:srgbClr val="0070C0"/>
              </a:solidFill>
              <a:latin typeface="Segoe UI Semilight"/>
            </a:endParaRPr>
          </a:p>
        </p:txBody>
      </p:sp>
      <p:sp>
        <p:nvSpPr>
          <p:cNvPr id="69" name="Rectangle 362">
            <a:extLst>
              <a:ext uri="{FF2B5EF4-FFF2-40B4-BE49-F238E27FC236}">
                <a16:creationId xmlns:a16="http://schemas.microsoft.com/office/drawing/2014/main" id="{FB272A3B-699B-4771-A084-81A20AE6B384}"/>
              </a:ext>
            </a:extLst>
          </p:cNvPr>
          <p:cNvSpPr>
            <a:spLocks noChangeArrowheads="1"/>
          </p:cNvSpPr>
          <p:nvPr/>
        </p:nvSpPr>
        <p:spPr bwMode="auto">
          <a:xfrm>
            <a:off x="5520286" y="1837742"/>
            <a:ext cx="3168719"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109" eaLnBrk="1" hangingPunct="1">
              <a:defRPr/>
            </a:pPr>
            <a:r>
              <a:rPr lang="en-US" altLang="en-US" sz="2400" dirty="0">
                <a:solidFill>
                  <a:srgbClr val="3C3C3C"/>
                </a:solidFill>
                <a:latin typeface="Segoe UI Semibold" panose="020B0702040204020203" pitchFamily="34" charset="0"/>
                <a:cs typeface="Segoe UI Semibold" panose="020B0702040204020203" pitchFamily="34" charset="0"/>
              </a:rPr>
              <a:t>VM SLA</a:t>
            </a:r>
          </a:p>
        </p:txBody>
      </p:sp>
      <p:sp>
        <p:nvSpPr>
          <p:cNvPr id="70" name="Rectangle 365">
            <a:extLst>
              <a:ext uri="{FF2B5EF4-FFF2-40B4-BE49-F238E27FC236}">
                <a16:creationId xmlns:a16="http://schemas.microsoft.com/office/drawing/2014/main" id="{AE756659-5BFA-4811-A9BD-772602605AC8}"/>
              </a:ext>
            </a:extLst>
          </p:cNvPr>
          <p:cNvSpPr>
            <a:spLocks noChangeArrowheads="1"/>
          </p:cNvSpPr>
          <p:nvPr/>
        </p:nvSpPr>
        <p:spPr bwMode="auto">
          <a:xfrm>
            <a:off x="5520286" y="2251527"/>
            <a:ext cx="3168719"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109" eaLnBrk="1" hangingPunct="1">
              <a:defRPr/>
            </a:pPr>
            <a:r>
              <a:rPr lang="en-US" altLang="en-US" sz="2400" dirty="0">
                <a:solidFill>
                  <a:srgbClr val="0070C0"/>
                </a:solidFill>
                <a:latin typeface="Segoe UI" panose="020B0502040204020203" pitchFamily="34" charset="0"/>
                <a:cs typeface="Segoe UI" panose="020B0502040204020203" pitchFamily="34" charset="0"/>
              </a:rPr>
              <a:t>99.99% </a:t>
            </a:r>
            <a:endParaRPr lang="en-US" altLang="en-US" sz="2400" dirty="0">
              <a:solidFill>
                <a:srgbClr val="0070C0"/>
              </a:solidFill>
              <a:latin typeface="Segoe UI Semilight"/>
            </a:endParaRPr>
          </a:p>
        </p:txBody>
      </p:sp>
      <p:sp>
        <p:nvSpPr>
          <p:cNvPr id="73" name="PC1_E977">
            <a:extLst>
              <a:ext uri="{FF2B5EF4-FFF2-40B4-BE49-F238E27FC236}">
                <a16:creationId xmlns:a16="http://schemas.microsoft.com/office/drawing/2014/main" id="{CA53C8D6-6924-487D-8B12-6F4017ED255B}"/>
              </a:ext>
            </a:extLst>
          </p:cNvPr>
          <p:cNvSpPr>
            <a:spLocks noChangeAspect="1" noEditPoints="1"/>
          </p:cNvSpPr>
          <p:nvPr/>
        </p:nvSpPr>
        <p:spPr bwMode="auto">
          <a:xfrm>
            <a:off x="1271387" y="3391493"/>
            <a:ext cx="599505" cy="479794"/>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sz="882">
              <a:gradFill>
                <a:gsLst>
                  <a:gs pos="0">
                    <a:srgbClr val="505050"/>
                  </a:gs>
                  <a:gs pos="100000">
                    <a:srgbClr val="505050"/>
                  </a:gs>
                </a:gsLst>
              </a:gradFill>
              <a:latin typeface="Segoe UI Semilight"/>
            </a:endParaRPr>
          </a:p>
        </p:txBody>
      </p:sp>
      <p:grpSp>
        <p:nvGrpSpPr>
          <p:cNvPr id="84" name="Group 83">
            <a:extLst>
              <a:ext uri="{FF2B5EF4-FFF2-40B4-BE49-F238E27FC236}">
                <a16:creationId xmlns:a16="http://schemas.microsoft.com/office/drawing/2014/main" id="{2A4E6E2D-2EAE-4A15-88D7-CB8AA5476496}"/>
              </a:ext>
            </a:extLst>
          </p:cNvPr>
          <p:cNvGrpSpPr/>
          <p:nvPr/>
        </p:nvGrpSpPr>
        <p:grpSpPr>
          <a:xfrm>
            <a:off x="3391504" y="3234890"/>
            <a:ext cx="1372069" cy="793000"/>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a:gradFill>
                  <a:gsLst>
                    <a:gs pos="0">
                      <a:srgbClr val="505050"/>
                    </a:gs>
                    <a:gs pos="100000">
                      <a:srgbClr val="505050"/>
                    </a:gs>
                  </a:gsLst>
                </a:gradFill>
                <a:latin typeface="Segoe UI Semilight"/>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a:gradFill>
                  <a:gsLst>
                    <a:gs pos="0">
                      <a:srgbClr val="505050"/>
                    </a:gs>
                    <a:gs pos="100000">
                      <a:srgbClr val="505050"/>
                    </a:gs>
                  </a:gsLst>
                </a:gradFill>
                <a:latin typeface="Segoe UI Semilight"/>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6" rIns="179233" bIns="143386"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a:gradFill>
                  <a:gsLst>
                    <a:gs pos="0">
                      <a:srgbClr val="505050"/>
                    </a:gs>
                    <a:gs pos="100000">
                      <a:srgbClr val="505050"/>
                    </a:gs>
                  </a:gsLst>
                </a:gradFill>
                <a:latin typeface="Segoe UI Semilight"/>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a:gradFill>
                  <a:gsLst>
                    <a:gs pos="0">
                      <a:srgbClr val="505050"/>
                    </a:gs>
                    <a:gs pos="100000">
                      <a:srgbClr val="505050"/>
                    </a:gs>
                  </a:gsLst>
                </a:gradFill>
                <a:latin typeface="Segoe UI Semilight"/>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a:gradFill>
                  <a:gsLst>
                    <a:gs pos="0">
                      <a:srgbClr val="505050"/>
                    </a:gs>
                    <a:gs pos="100000">
                      <a:srgbClr val="505050"/>
                    </a:gs>
                  </a:gsLst>
                </a:gradFill>
                <a:latin typeface="Segoe UI Semilight"/>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a:gradFill>
                  <a:gsLst>
                    <a:gs pos="0">
                      <a:srgbClr val="505050"/>
                    </a:gs>
                    <a:gs pos="100000">
                      <a:srgbClr val="505050"/>
                    </a:gs>
                  </a:gsLst>
                </a:gradFill>
                <a:latin typeface="Segoe UI Semilight"/>
              </a:endParaRPr>
            </a:p>
          </p:txBody>
        </p:sp>
      </p:grpSp>
      <p:grpSp>
        <p:nvGrpSpPr>
          <p:cNvPr id="88" name="Group 87">
            <a:extLst>
              <a:ext uri="{FF2B5EF4-FFF2-40B4-BE49-F238E27FC236}">
                <a16:creationId xmlns:a16="http://schemas.microsoft.com/office/drawing/2014/main" id="{D7FABECC-41F8-45D5-AC0B-CEE3DF09EBBC}"/>
              </a:ext>
            </a:extLst>
          </p:cNvPr>
          <p:cNvGrpSpPr/>
          <p:nvPr/>
        </p:nvGrpSpPr>
        <p:grpSpPr>
          <a:xfrm>
            <a:off x="6543051" y="3104583"/>
            <a:ext cx="1123189" cy="1053615"/>
            <a:chOff x="6265202" y="2921103"/>
            <a:chExt cx="1145883" cy="1074902"/>
          </a:xfrm>
        </p:grpSpPr>
        <p:sp>
          <p:nvSpPr>
            <p:cNvPr id="85"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sz="882">
                <a:gradFill>
                  <a:gsLst>
                    <a:gs pos="0">
                      <a:srgbClr val="505050"/>
                    </a:gs>
                    <a:gs pos="100000">
                      <a:srgbClr val="505050"/>
                    </a:gs>
                  </a:gsLst>
                  <a:lin ang="5400000" scaled="1"/>
                </a:gradFill>
                <a:latin typeface="Segoe UI Semilight"/>
              </a:endParaRPr>
            </a:p>
          </p:txBody>
        </p:sp>
        <p:sp>
          <p:nvSpPr>
            <p:cNvPr id="86"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sz="882">
                <a:gradFill>
                  <a:gsLst>
                    <a:gs pos="0">
                      <a:srgbClr val="505050"/>
                    </a:gs>
                    <a:gs pos="100000">
                      <a:srgbClr val="505050"/>
                    </a:gs>
                  </a:gsLst>
                  <a:lin ang="5400000" scaled="1"/>
                </a:gradFill>
                <a:latin typeface="Segoe UI Semilight"/>
              </a:endParaRPr>
            </a:p>
          </p:txBody>
        </p:sp>
        <p:sp>
          <p:nvSpPr>
            <p:cNvPr id="87"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sz="882">
                <a:gradFill>
                  <a:gsLst>
                    <a:gs pos="0">
                      <a:srgbClr val="505050"/>
                    </a:gs>
                    <a:gs pos="100000">
                      <a:srgbClr val="505050"/>
                    </a:gs>
                  </a:gsLst>
                  <a:lin ang="5400000" scaled="1"/>
                </a:gradFill>
                <a:latin typeface="Segoe UI Semilight"/>
              </a:endParaRPr>
            </a:p>
          </p:txBody>
        </p:sp>
      </p:grpSp>
      <p:sp>
        <p:nvSpPr>
          <p:cNvPr id="89" name="Freeform: Shape 88">
            <a:extLst>
              <a:ext uri="{FF2B5EF4-FFF2-40B4-BE49-F238E27FC236}">
                <a16:creationId xmlns:a16="http://schemas.microsoft.com/office/drawing/2014/main" id="{11D75E76-A537-4A18-9B66-D3EEFF3A92D5}"/>
              </a:ext>
            </a:extLst>
          </p:cNvPr>
          <p:cNvSpPr/>
          <p:nvPr/>
        </p:nvSpPr>
        <p:spPr bwMode="auto">
          <a:xfrm>
            <a:off x="6892781" y="3342007"/>
            <a:ext cx="452494"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90" name="Freeform: Shape 89">
            <a:extLst>
              <a:ext uri="{FF2B5EF4-FFF2-40B4-BE49-F238E27FC236}">
                <a16:creationId xmlns:a16="http://schemas.microsoft.com/office/drawing/2014/main" id="{342CDFF3-1BAB-49A1-8CA0-A00453DAEE15}"/>
              </a:ext>
            </a:extLst>
          </p:cNvPr>
          <p:cNvSpPr/>
          <p:nvPr/>
        </p:nvSpPr>
        <p:spPr bwMode="auto">
          <a:xfrm rot="2700000">
            <a:off x="6495966" y="3849881"/>
            <a:ext cx="452494"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91" name="Freeform: Shape 90">
            <a:extLst>
              <a:ext uri="{FF2B5EF4-FFF2-40B4-BE49-F238E27FC236}">
                <a16:creationId xmlns:a16="http://schemas.microsoft.com/office/drawing/2014/main" id="{6AFE5A52-DE23-43ED-8778-7EF477993EDB}"/>
              </a:ext>
            </a:extLst>
          </p:cNvPr>
          <p:cNvSpPr/>
          <p:nvPr/>
        </p:nvSpPr>
        <p:spPr bwMode="auto">
          <a:xfrm rot="18900000" flipH="1">
            <a:off x="7251390" y="3843997"/>
            <a:ext cx="452494"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grpSp>
        <p:nvGrpSpPr>
          <p:cNvPr id="12" name="Group 11">
            <a:extLst>
              <a:ext uri="{FF2B5EF4-FFF2-40B4-BE49-F238E27FC236}">
                <a16:creationId xmlns:a16="http://schemas.microsoft.com/office/drawing/2014/main" id="{73893447-AD34-44A2-B240-E606BCDE1609}"/>
              </a:ext>
            </a:extLst>
          </p:cNvPr>
          <p:cNvGrpSpPr/>
          <p:nvPr/>
        </p:nvGrpSpPr>
        <p:grpSpPr>
          <a:xfrm>
            <a:off x="8927092" y="3010460"/>
            <a:ext cx="2679431" cy="1443595"/>
            <a:chOff x="9106531" y="3070266"/>
            <a:chExt cx="2733568" cy="1472761"/>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a:solidFill>
                  <a:srgbClr val="353535"/>
                </a:solidFill>
                <a:latin typeface="Segoe UI Semilight"/>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4" rIns="89629" bIns="44814" numCol="1" anchor="t" anchorCtr="0" compatLnSpc="1">
              <a:prstTxWarp prst="textNoShape">
                <a:avLst/>
              </a:prstTxWarp>
            </a:bodyPr>
            <a:lstStyle/>
            <a:p>
              <a:pPr defTabSz="914109">
                <a:defRPr/>
              </a:pPr>
              <a:endParaRPr lang="en-US">
                <a:solidFill>
                  <a:srgbClr val="353535"/>
                </a:solidFill>
                <a:latin typeface="Segoe UI Semilight"/>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09">
                <a:defRPr/>
              </a:pPr>
              <a:endParaRPr lang="en-US">
                <a:solidFill>
                  <a:srgbClr val="FFFFFF"/>
                </a:solidFill>
                <a:latin typeface="Segoe UI Semilight"/>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6" rIns="179233" bIns="143386" numCol="1" spcCol="0" rtlCol="0" fromWordArt="0" anchor="t" anchorCtr="0" forceAA="0" compatLnSpc="1">
              <a:prstTxWarp prst="textNoShape">
                <a:avLst/>
              </a:prstTxWarp>
              <a:noAutofit/>
            </a:bodyPr>
            <a:lstStyle/>
            <a:p>
              <a:pPr algn="ctr" defTabSz="91367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97" name="Rectangle 96">
              <a:extLst>
                <a:ext uri="{FF2B5EF4-FFF2-40B4-BE49-F238E27FC236}">
                  <a16:creationId xmlns:a16="http://schemas.microsoft.com/office/drawing/2014/main" id="{BE7B62F3-571F-4867-84C3-5AEEEF6DE11D}"/>
                </a:ext>
              </a:extLst>
            </p:cNvPr>
            <p:cNvSpPr/>
            <p:nvPr/>
          </p:nvSpPr>
          <p:spPr bwMode="auto">
            <a:xfrm>
              <a:off x="9933337" y="4184944"/>
              <a:ext cx="1122847" cy="35808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679" fontAlgn="base">
                <a:lnSpc>
                  <a:spcPct val="90000"/>
                </a:lnSpc>
                <a:spcBef>
                  <a:spcPct val="0"/>
                </a:spcBef>
                <a:spcAft>
                  <a:spcPct val="0"/>
                </a:spcAft>
                <a:defRPr/>
              </a:pPr>
              <a:r>
                <a:rPr lang="en-US" sz="1175" kern="0">
                  <a:gradFill>
                    <a:gsLst>
                      <a:gs pos="1770">
                        <a:srgbClr val="353535"/>
                      </a:gs>
                      <a:gs pos="98000">
                        <a:srgbClr val="353535"/>
                      </a:gs>
                    </a:gsLst>
                    <a:lin ang="5400000" scaled="0"/>
                  </a:gradFill>
                  <a:latin typeface="Segoe UI Semibold" panose="020B0702040204020203" pitchFamily="34" charset="0"/>
                  <a:cs typeface="Segoe UI Semibold" panose="020B0702040204020203" pitchFamily="34" charset="0"/>
                </a:rPr>
                <a:t>Data residency</a:t>
              </a:r>
            </a:p>
          </p:txBody>
        </p:sp>
      </p:grpSp>
      <p:sp>
        <p:nvSpPr>
          <p:cNvPr id="55" name="Rectangle 362">
            <a:extLst>
              <a:ext uri="{FF2B5EF4-FFF2-40B4-BE49-F238E27FC236}">
                <a16:creationId xmlns:a16="http://schemas.microsoft.com/office/drawing/2014/main" id="{BC6AF931-DF7D-4A9F-9E40-5C4426D20F67}"/>
              </a:ext>
            </a:extLst>
          </p:cNvPr>
          <p:cNvSpPr>
            <a:spLocks noChangeArrowheads="1"/>
          </p:cNvSpPr>
          <p:nvPr/>
        </p:nvSpPr>
        <p:spPr bwMode="auto">
          <a:xfrm>
            <a:off x="8811978" y="1853550"/>
            <a:ext cx="2828202"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109" eaLnBrk="1" hangingPunct="1">
              <a:defRPr/>
            </a:pPr>
            <a:r>
              <a:rPr lang="en-US" altLang="en-US" sz="2400" dirty="0">
                <a:solidFill>
                  <a:srgbClr val="3C3C3C"/>
                </a:solidFill>
                <a:latin typeface="Segoe UI Semibold" panose="020B0702040204020203" pitchFamily="34" charset="0"/>
                <a:cs typeface="Segoe UI Semibold" panose="020B0702040204020203" pitchFamily="34" charset="0"/>
              </a:rPr>
              <a:t>Multi-region</a:t>
            </a:r>
          </a:p>
        </p:txBody>
      </p:sp>
      <p:sp>
        <p:nvSpPr>
          <p:cNvPr id="56" name="Rectangle 365">
            <a:extLst>
              <a:ext uri="{FF2B5EF4-FFF2-40B4-BE49-F238E27FC236}">
                <a16:creationId xmlns:a16="http://schemas.microsoft.com/office/drawing/2014/main" id="{CF005427-AFA5-4813-99E7-9FA6516C5E40}"/>
              </a:ext>
            </a:extLst>
          </p:cNvPr>
          <p:cNvSpPr>
            <a:spLocks noChangeArrowheads="1"/>
          </p:cNvSpPr>
          <p:nvPr/>
        </p:nvSpPr>
        <p:spPr bwMode="auto">
          <a:xfrm>
            <a:off x="8811978" y="2238230"/>
            <a:ext cx="2909659" cy="82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29" tIns="44814" rIns="89629"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109" eaLnBrk="1" hangingPunct="1">
              <a:defRPr/>
            </a:pPr>
            <a:r>
              <a:rPr lang="en-US" altLang="en-US" sz="2400" dirty="0">
                <a:solidFill>
                  <a:srgbClr val="0070C0"/>
                </a:solidFill>
                <a:latin typeface="Segoe UI" panose="020B0502040204020203" pitchFamily="34" charset="0"/>
                <a:cs typeface="Segoe UI" panose="020B0502040204020203" pitchFamily="34" charset="0"/>
              </a:rPr>
              <a:t>Data Resiliency</a:t>
            </a:r>
            <a:br>
              <a:rPr lang="en-US" altLang="en-US" sz="2400" dirty="0">
                <a:solidFill>
                  <a:srgbClr val="0070C0"/>
                </a:solidFill>
                <a:latin typeface="Segoe UI Semilight"/>
              </a:rPr>
            </a:br>
            <a:endParaRPr lang="en-US" altLang="en-US" sz="2400" dirty="0">
              <a:solidFill>
                <a:srgbClr val="0070C0"/>
              </a:solidFill>
              <a:latin typeface="Segoe UI Semilight"/>
            </a:endParaRPr>
          </a:p>
        </p:txBody>
      </p:sp>
    </p:spTree>
    <p:extLst>
      <p:ext uri="{BB962C8B-B14F-4D97-AF65-F5344CB8AC3E}">
        <p14:creationId xmlns:p14="http://schemas.microsoft.com/office/powerpoint/2010/main" val="25907316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par>
                                <p:cTn id="10" presetID="22" presetClass="entr" presetSubtype="8"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9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par>
                                <p:cTn id="19" presetID="10" presetClass="entr" presetSubtype="0" fill="hold" grpId="0" nodeType="withEffect">
                                  <p:stCondLst>
                                    <p:cond delay="9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64" presetClass="path" presetSubtype="0" decel="100000" fill="hold" nodeType="withEffect">
                                  <p:stCondLst>
                                    <p:cond delay="600"/>
                                  </p:stCondLst>
                                  <p:childTnLst>
                                    <p:animMotion origin="layout" path="M -1.77942E-6 2.02451E-6 L -1.77942E-6 -0.10327 " pathEditMode="relative" rAng="0" ptsTypes="AA">
                                      <p:cBhvr>
                                        <p:cTn id="23" dur="700" spd="-100000" fill="hold"/>
                                        <p:tgtEl>
                                          <p:spTgt spid="8"/>
                                        </p:tgtEl>
                                        <p:attrNameLst>
                                          <p:attrName>ppt_x</p:attrName>
                                          <p:attrName>ppt_y</p:attrName>
                                        </p:attrNameLst>
                                      </p:cBhvr>
                                      <p:rCtr x="0" y="-5175"/>
                                    </p:animMotion>
                                  </p:childTnLst>
                                </p:cTn>
                              </p:par>
                              <p:par>
                                <p:cTn id="24" presetID="22" presetClass="entr" presetSubtype="8" fill="hold" grpId="0" nodeType="withEffect">
                                  <p:stCondLst>
                                    <p:cond delay="60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65"/>
                                        </p:tgtEl>
                                        <p:attrNameLst>
                                          <p:attrName>style.visibility</p:attrName>
                                        </p:attrNameLst>
                                      </p:cBhvr>
                                      <p:to>
                                        <p:strVal val="visible"/>
                                      </p:to>
                                    </p:set>
                                    <p:animEffect transition="in" filter="wipe(left)">
                                      <p:cBhvr>
                                        <p:cTn id="29" dur="500"/>
                                        <p:tgtEl>
                                          <p:spTgt spid="65"/>
                                        </p:tgtEl>
                                      </p:cBhvr>
                                    </p:animEffect>
                                  </p:childTnLst>
                                </p:cTn>
                              </p:par>
                              <p:par>
                                <p:cTn id="30" presetID="22" presetClass="entr" presetSubtype="8" fill="hold" grpId="0" nodeType="withEffect">
                                  <p:stCondLst>
                                    <p:cond delay="80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grpId="0" nodeType="withEffect">
                                  <p:stCondLst>
                                    <p:cond delay="70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10" presetClass="entr" presetSubtype="0" fill="hold" nodeType="withEffect">
                                  <p:stCondLst>
                                    <p:cond delay="100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400"/>
                                        <p:tgtEl>
                                          <p:spTgt spid="9"/>
                                        </p:tgtEl>
                                      </p:cBhvr>
                                    </p:animEffect>
                                  </p:childTnLst>
                                </p:cTn>
                              </p:par>
                              <p:par>
                                <p:cTn id="45" presetID="64" presetClass="path" presetSubtype="0" decel="100000" fill="hold" nodeType="withEffect">
                                  <p:stCondLst>
                                    <p:cond delay="700"/>
                                  </p:stCondLst>
                                  <p:childTnLst>
                                    <p:animMotion origin="layout" path="M -1.77942E-6 2.02451E-6 L -1.77942E-6 -0.10327 " pathEditMode="relative" rAng="0" ptsTypes="AA">
                                      <p:cBhvr>
                                        <p:cTn id="46" dur="700" spd="-100000" fill="hold"/>
                                        <p:tgtEl>
                                          <p:spTgt spid="9"/>
                                        </p:tgtEl>
                                        <p:attrNameLst>
                                          <p:attrName>ppt_x</p:attrName>
                                          <p:attrName>ppt_y</p:attrName>
                                        </p:attrNameLst>
                                      </p:cBhvr>
                                      <p:rCtr x="0" y="-5175"/>
                                    </p:animMotion>
                                  </p:childTnLst>
                                </p:cTn>
                              </p:par>
                              <p:par>
                                <p:cTn id="47" presetID="10" presetClass="entr" presetSubtype="0" fill="hold" nodeType="withEffect">
                                  <p:stCondLst>
                                    <p:cond delay="110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400"/>
                                        <p:tgtEl>
                                          <p:spTgt spid="10"/>
                                        </p:tgtEl>
                                      </p:cBhvr>
                                    </p:animEffect>
                                  </p:childTnLst>
                                </p:cTn>
                              </p:par>
                              <p:par>
                                <p:cTn id="50" presetID="64" presetClass="path" presetSubtype="0" decel="100000" fill="hold" nodeType="withEffect">
                                  <p:stCondLst>
                                    <p:cond delay="800"/>
                                  </p:stCondLst>
                                  <p:childTnLst>
                                    <p:animMotion origin="layout" path="M 5.99949E-7 4.64367E-6 L 5.99949E-7 -0.10327 " pathEditMode="relative" rAng="0" ptsTypes="AA">
                                      <p:cBhvr>
                                        <p:cTn id="51" dur="700" spd="-100000" fill="hold"/>
                                        <p:tgtEl>
                                          <p:spTgt spid="10"/>
                                        </p:tgtEl>
                                        <p:attrNameLst>
                                          <p:attrName>ppt_x</p:attrName>
                                          <p:attrName>ppt_y</p:attrName>
                                        </p:attrNameLst>
                                      </p:cBhvr>
                                      <p:rCtr x="0" y="-5175"/>
                                    </p:animMotion>
                                  </p:childTnLst>
                                </p:cTn>
                              </p:par>
                              <p:par>
                                <p:cTn id="52" presetID="10" presetClass="entr" presetSubtype="0" fill="hold" nodeType="withEffect">
                                  <p:stCondLst>
                                    <p:cond delay="12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400"/>
                                        <p:tgtEl>
                                          <p:spTgt spid="11"/>
                                        </p:tgtEl>
                                      </p:cBhvr>
                                    </p:animEffect>
                                  </p:childTnLst>
                                </p:cTn>
                              </p:par>
                              <p:par>
                                <p:cTn id="55" presetID="64" presetClass="path" presetSubtype="0" decel="100000" fill="hold" nodeType="withEffect">
                                  <p:stCondLst>
                                    <p:cond delay="900"/>
                                  </p:stCondLst>
                                  <p:childTnLst>
                                    <p:animMotion origin="layout" path="M -1.77942E-6 2.02451E-6 L -1.77942E-6 -0.10327 " pathEditMode="relative" rAng="0" ptsTypes="AA">
                                      <p:cBhvr>
                                        <p:cTn id="56" dur="700" spd="-100000" fill="hold"/>
                                        <p:tgtEl>
                                          <p:spTgt spid="11"/>
                                        </p:tgtEl>
                                        <p:attrNameLst>
                                          <p:attrName>ppt_x</p:attrName>
                                          <p:attrName>ppt_y</p:attrName>
                                        </p:attrNameLst>
                                      </p:cBhvr>
                                      <p:rCtr x="0" y="-5175"/>
                                    </p:animMotion>
                                  </p:childTnLst>
                                </p:cTn>
                              </p:par>
                              <p:par>
                                <p:cTn id="57" presetID="10" presetClass="entr" presetSubtype="0" fill="hold" nodeType="withEffect">
                                  <p:stCondLst>
                                    <p:cond delay="100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nodeType="withEffect">
                                  <p:stCondLst>
                                    <p:cond delay="110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childTnLst>
                                </p:cTn>
                              </p:par>
                              <p:par>
                                <p:cTn id="63" presetID="10" presetClass="entr" presetSubtype="0" fill="hold" nodeType="withEffect">
                                  <p:stCondLst>
                                    <p:cond delay="120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grpId="0" nodeType="withEffect">
                                  <p:stCondLst>
                                    <p:cond delay="1100"/>
                                  </p:stCondLst>
                                  <p:childTnLst>
                                    <p:set>
                                      <p:cBhvr>
                                        <p:cTn id="67" dur="1" fill="hold">
                                          <p:stCondLst>
                                            <p:cond delay="0"/>
                                          </p:stCondLst>
                                        </p:cTn>
                                        <p:tgtEl>
                                          <p:spTgt spid="89"/>
                                        </p:tgtEl>
                                        <p:attrNameLst>
                                          <p:attrName>style.visibility</p:attrName>
                                        </p:attrNameLst>
                                      </p:cBhvr>
                                      <p:to>
                                        <p:strVal val="visible"/>
                                      </p:to>
                                    </p:set>
                                    <p:animEffect transition="in" filter="fade">
                                      <p:cBhvr>
                                        <p:cTn id="68" dur="500"/>
                                        <p:tgtEl>
                                          <p:spTgt spid="89"/>
                                        </p:tgtEl>
                                      </p:cBhvr>
                                    </p:animEffect>
                                  </p:childTnLst>
                                </p:cTn>
                              </p:par>
                              <p:par>
                                <p:cTn id="69" presetID="10" presetClass="entr" presetSubtype="0" fill="hold" grpId="0" nodeType="withEffect">
                                  <p:stCondLst>
                                    <p:cond delay="1100"/>
                                  </p:stCondLst>
                                  <p:childTnLst>
                                    <p:set>
                                      <p:cBhvr>
                                        <p:cTn id="70" dur="1" fill="hold">
                                          <p:stCondLst>
                                            <p:cond delay="0"/>
                                          </p:stCondLst>
                                        </p:cTn>
                                        <p:tgtEl>
                                          <p:spTgt spid="91"/>
                                        </p:tgtEl>
                                        <p:attrNameLst>
                                          <p:attrName>style.visibility</p:attrName>
                                        </p:attrNameLst>
                                      </p:cBhvr>
                                      <p:to>
                                        <p:strVal val="visible"/>
                                      </p:to>
                                    </p:set>
                                    <p:animEffect transition="in" filter="fade">
                                      <p:cBhvr>
                                        <p:cTn id="71" dur="500"/>
                                        <p:tgtEl>
                                          <p:spTgt spid="91"/>
                                        </p:tgtEl>
                                      </p:cBhvr>
                                    </p:animEffect>
                                  </p:childTnLst>
                                </p:cTn>
                              </p:par>
                              <p:par>
                                <p:cTn id="72" presetID="10" presetClass="entr" presetSubtype="0" fill="hold" grpId="0" nodeType="withEffect">
                                  <p:stCondLst>
                                    <p:cond delay="1100"/>
                                  </p:stCondLst>
                                  <p:childTnLst>
                                    <p:set>
                                      <p:cBhvr>
                                        <p:cTn id="73" dur="1" fill="hold">
                                          <p:stCondLst>
                                            <p:cond delay="0"/>
                                          </p:stCondLst>
                                        </p:cTn>
                                        <p:tgtEl>
                                          <p:spTgt spid="90"/>
                                        </p:tgtEl>
                                        <p:attrNameLst>
                                          <p:attrName>style.visibility</p:attrName>
                                        </p:attrNameLst>
                                      </p:cBhvr>
                                      <p:to>
                                        <p:strVal val="visible"/>
                                      </p:to>
                                    </p:set>
                                    <p:animEffect transition="in" filter="fade">
                                      <p:cBhvr>
                                        <p:cTn id="7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4" grpId="0" animBg="1"/>
      <p:bldP spid="25" grpId="0" animBg="1"/>
      <p:bldP spid="26" grpId="0" animBg="1"/>
      <p:bldP spid="63" grpId="0" animBg="1"/>
      <p:bldP spid="64" grpId="0" animBg="1"/>
      <p:bldP spid="65" grpId="0" animBg="1"/>
      <p:bldP spid="66" grpId="0" animBg="1"/>
      <p:bldP spid="73" grpId="0" animBg="1"/>
      <p:bldP spid="89" grpId="0" animBg="1"/>
      <p:bldP spid="90" grpId="0" animBg="1"/>
      <p:bldP spid="9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C545185-1534-455D-9ABE-12521E787250}"/>
              </a:ext>
            </a:extLst>
          </p:cNvPr>
          <p:cNvSpPr/>
          <p:nvPr/>
        </p:nvSpPr>
        <p:spPr bwMode="auto">
          <a:xfrm>
            <a:off x="963" y="1313207"/>
            <a:ext cx="4357713" cy="5544279"/>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endParaRPr lang="en-GB" sz="1103" kern="0">
              <a:solidFill>
                <a:srgbClr val="0D0D0D"/>
              </a:solidFill>
              <a:latin typeface="Segoe UI Semibold" panose="020B0702040204020203" pitchFamily="34" charset="0"/>
              <a:cs typeface="Segoe UI Semibold" panose="020B0702040204020203" pitchFamily="34" charset="0"/>
            </a:endParaRPr>
          </a:p>
        </p:txBody>
      </p:sp>
      <p:graphicFrame>
        <p:nvGraphicFramePr>
          <p:cNvPr id="37" name="Table 36" hidden="1">
            <a:extLst>
              <a:ext uri="{FF2B5EF4-FFF2-40B4-BE49-F238E27FC236}">
                <a16:creationId xmlns:a16="http://schemas.microsoft.com/office/drawing/2014/main" id="{4B2D6652-11A3-4AED-96A4-E6D03A0C3EB4}"/>
              </a:ext>
            </a:extLst>
          </p:cNvPr>
          <p:cNvGraphicFramePr>
            <a:graphicFrameLocks noGrp="1"/>
          </p:cNvGraphicFramePr>
          <p:nvPr/>
        </p:nvGraphicFramePr>
        <p:xfrm>
          <a:off x="418456" y="1568013"/>
          <a:ext cx="3167641" cy="4094798"/>
        </p:xfrm>
        <a:graphic>
          <a:graphicData uri="http://schemas.openxmlformats.org/drawingml/2006/table">
            <a:tbl>
              <a:tblPr firstRow="1" bandRow="1">
                <a:tableStyleId>{00A15C55-8517-42AA-B614-E9B94910E393}</a:tableStyleId>
              </a:tblPr>
              <a:tblGrid>
                <a:gridCol w="1055881">
                  <a:extLst>
                    <a:ext uri="{9D8B030D-6E8A-4147-A177-3AD203B41FA5}">
                      <a16:colId xmlns:a16="http://schemas.microsoft.com/office/drawing/2014/main" val="2211432298"/>
                    </a:ext>
                  </a:extLst>
                </a:gridCol>
                <a:gridCol w="1353381">
                  <a:extLst>
                    <a:ext uri="{9D8B030D-6E8A-4147-A177-3AD203B41FA5}">
                      <a16:colId xmlns:a16="http://schemas.microsoft.com/office/drawing/2014/main" val="134461077"/>
                    </a:ext>
                  </a:extLst>
                </a:gridCol>
                <a:gridCol w="758379">
                  <a:extLst>
                    <a:ext uri="{9D8B030D-6E8A-4147-A177-3AD203B41FA5}">
                      <a16:colId xmlns:a16="http://schemas.microsoft.com/office/drawing/2014/main" val="1791993539"/>
                    </a:ext>
                  </a:extLst>
                </a:gridCol>
              </a:tblGrid>
              <a:tr h="578768">
                <a:tc>
                  <a:txBody>
                    <a:bodyPr/>
                    <a:lstStyle/>
                    <a:p>
                      <a:r>
                        <a:rPr lang="en-US" sz="1400" b="0">
                          <a:solidFill>
                            <a:schemeClr val="tx2"/>
                          </a:solidFill>
                          <a:latin typeface="+mj-lt"/>
                        </a:rPr>
                        <a:t>Application Layer</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Azure Service</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SLA</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923166"/>
                  </a:ext>
                </a:extLst>
              </a:tr>
              <a:tr h="784313">
                <a:tc>
                  <a:txBody>
                    <a:bodyPr/>
                    <a:lstStyle/>
                    <a:p>
                      <a:r>
                        <a:rPr lang="en-US" sz="1200">
                          <a:solidFill>
                            <a:schemeClr val="tx1"/>
                          </a:solidFill>
                          <a:latin typeface="+mj-lt"/>
                        </a:rPr>
                        <a:t>Compute</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Availability Sets</a:t>
                      </a:r>
                    </a:p>
                    <a:p>
                      <a:r>
                        <a:rPr lang="en-US" sz="1200">
                          <a:solidFill>
                            <a:schemeClr val="tx1"/>
                          </a:solidFill>
                        </a:rPr>
                        <a:t>Virtual Machine Scale Sets</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99.95%</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94059"/>
                  </a:ext>
                </a:extLst>
              </a:tr>
              <a:tr h="448195">
                <a:tc>
                  <a:txBody>
                    <a:bodyPr/>
                    <a:lstStyle/>
                    <a:p>
                      <a:r>
                        <a:rPr lang="en-US" sz="1200">
                          <a:solidFill>
                            <a:schemeClr val="tx1"/>
                          </a:solidFill>
                          <a:latin typeface="+mj-lt"/>
                        </a:rPr>
                        <a:t>Storage – </a:t>
                      </a:r>
                      <a:br>
                        <a:rPr lang="en-US" sz="1200">
                          <a:solidFill>
                            <a:schemeClr val="tx1"/>
                          </a:solidFill>
                          <a:latin typeface="+mj-lt"/>
                        </a:rPr>
                      </a:br>
                      <a:r>
                        <a:rPr lang="en-US" sz="1200">
                          <a:solidFill>
                            <a:schemeClr val="tx1"/>
                          </a:solidFill>
                          <a:latin typeface="+mj-lt"/>
                        </a:rPr>
                        <a:t>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Managed 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016389"/>
                  </a:ext>
                </a:extLst>
              </a:tr>
              <a:tr h="714948">
                <a:tc>
                  <a:txBody>
                    <a:bodyPr/>
                    <a:lstStyle/>
                    <a:p>
                      <a:r>
                        <a:rPr lang="en-US" sz="1200">
                          <a:solidFill>
                            <a:schemeClr val="tx1"/>
                          </a:solidFill>
                          <a:latin typeface="+mj-lt"/>
                        </a:rPr>
                        <a:t>Storage – Blob/Queue/</a:t>
                      </a:r>
                    </a:p>
                    <a:p>
                      <a:r>
                        <a:rPr lang="en-US" sz="1200">
                          <a:solidFill>
                            <a:schemeClr val="tx1"/>
                          </a:solidFill>
                          <a:latin typeface="+mj-lt"/>
                        </a:rPr>
                        <a:t>File/Table</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LRS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7866349"/>
                  </a:ext>
                </a:extLst>
              </a:tr>
              <a:tr h="784313">
                <a:tc>
                  <a:txBody>
                    <a:bodyPr/>
                    <a:lstStyle/>
                    <a:p>
                      <a:r>
                        <a:rPr lang="en-US" sz="1200">
                          <a:solidFill>
                            <a:schemeClr val="tx1"/>
                          </a:solidFill>
                          <a:latin typeface="+mj-lt"/>
                        </a:rPr>
                        <a:t>Networking</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IP Address</a:t>
                      </a:r>
                    </a:p>
                    <a:p>
                      <a:r>
                        <a:rPr lang="en-US" sz="1200">
                          <a:solidFill>
                            <a:schemeClr val="tx1"/>
                          </a:solidFill>
                        </a:rPr>
                        <a:t>Basic Load Balancer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9162441"/>
                  </a:ext>
                </a:extLst>
              </a:tr>
              <a:tr h="784313">
                <a:tc>
                  <a:txBody>
                    <a:bodyPr/>
                    <a:lstStyle/>
                    <a:p>
                      <a:r>
                        <a:rPr lang="en-US" sz="1200">
                          <a:solidFill>
                            <a:schemeClr val="tx1"/>
                          </a:solidFill>
                          <a:latin typeface="+mj-lt"/>
                        </a:rPr>
                        <a:t>Data</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SQL Managed Instance</a:t>
                      </a:r>
                    </a:p>
                    <a:p>
                      <a:r>
                        <a:rPr lang="en-US" sz="1200">
                          <a:solidFill>
                            <a:schemeClr val="tx1"/>
                          </a:solidFill>
                        </a:rPr>
                        <a:t>IaaS SQL Server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7887845"/>
                  </a:ext>
                </a:extLst>
              </a:tr>
            </a:tbl>
          </a:graphicData>
        </a:graphic>
      </p:graphicFrame>
      <p:sp>
        <p:nvSpPr>
          <p:cNvPr id="4" name="Title 3">
            <a:extLst>
              <a:ext uri="{FF2B5EF4-FFF2-40B4-BE49-F238E27FC236}">
                <a16:creationId xmlns:a16="http://schemas.microsoft.com/office/drawing/2014/main" id="{B3FF1D40-2D94-4838-8046-6D57F575BE00}"/>
              </a:ext>
            </a:extLst>
          </p:cNvPr>
          <p:cNvSpPr>
            <a:spLocks noGrp="1"/>
          </p:cNvSpPr>
          <p:nvPr>
            <p:ph type="title"/>
          </p:nvPr>
        </p:nvSpPr>
        <p:spPr/>
        <p:txBody>
          <a:bodyPr/>
          <a:lstStyle/>
          <a:p>
            <a:r>
              <a:rPr lang="en-US" sz="2978" dirty="0">
                <a:solidFill>
                  <a:srgbClr val="3C3C41"/>
                </a:solidFill>
              </a:rPr>
              <a:t>Single Instance Virtual Machine </a:t>
            </a:r>
            <a:r>
              <a:rPr lang="en-US" dirty="0"/>
              <a:t>(99.9% SLA)</a:t>
            </a:r>
          </a:p>
        </p:txBody>
      </p:sp>
      <p:sp>
        <p:nvSpPr>
          <p:cNvPr id="2" name="TextBox 1">
            <a:extLst>
              <a:ext uri="{FF2B5EF4-FFF2-40B4-BE49-F238E27FC236}">
                <a16:creationId xmlns:a16="http://schemas.microsoft.com/office/drawing/2014/main" id="{E451945B-30A5-4EE8-BC52-324D2B32FBED}"/>
              </a:ext>
            </a:extLst>
          </p:cNvPr>
          <p:cNvSpPr txBox="1"/>
          <p:nvPr/>
        </p:nvSpPr>
        <p:spPr>
          <a:xfrm>
            <a:off x="5189886" y="5873595"/>
            <a:ext cx="5857228" cy="529418"/>
          </a:xfrm>
          <a:prstGeom prst="rect">
            <a:avLst/>
          </a:prstGeom>
          <a:noFill/>
        </p:spPr>
        <p:txBody>
          <a:bodyPr wrap="square" lIns="100832" tIns="80666" rIns="100832" bIns="80666" rtlCol="0">
            <a:spAutoFit/>
          </a:bodyPr>
          <a:lstStyle/>
          <a:p>
            <a:pPr defTabSz="914347">
              <a:lnSpc>
                <a:spcPct val="90000"/>
              </a:lnSpc>
              <a:spcAft>
                <a:spcPts val="588"/>
              </a:spcAft>
              <a:defRPr/>
            </a:pPr>
            <a:r>
              <a:rPr lang="en-US" sz="1323" dirty="0">
                <a:solidFill>
                  <a:srgbClr val="0078D3"/>
                </a:solidFill>
                <a:latin typeface="Segoe UI Semibold"/>
              </a:rPr>
              <a:t>Fault Domain</a:t>
            </a:r>
            <a:r>
              <a:rPr lang="en-US" sz="1323" dirty="0">
                <a:solidFill>
                  <a:srgbClr val="3C3C41"/>
                </a:solidFill>
                <a:latin typeface="Segoe UI"/>
              </a:rPr>
              <a:t>: a logical group of underlying hardware that share a common power source and network switch, within a datacenter. </a:t>
            </a:r>
          </a:p>
        </p:txBody>
      </p:sp>
      <p:sp>
        <p:nvSpPr>
          <p:cNvPr id="12" name="Rectangle 11">
            <a:extLst>
              <a:ext uri="{FF2B5EF4-FFF2-40B4-BE49-F238E27FC236}">
                <a16:creationId xmlns:a16="http://schemas.microsoft.com/office/drawing/2014/main" id="{EA0CEFAC-6310-4C5D-9AC8-542A292AF5CF}"/>
              </a:ext>
            </a:extLst>
          </p:cNvPr>
          <p:cNvSpPr/>
          <p:nvPr/>
        </p:nvSpPr>
        <p:spPr bwMode="auto">
          <a:xfrm>
            <a:off x="4880780" y="1524438"/>
            <a:ext cx="2217220" cy="397820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A2F623BF-A022-431C-8D1F-81F54C469A1C}"/>
              </a:ext>
            </a:extLst>
          </p:cNvPr>
          <p:cNvSpPr txBox="1"/>
          <p:nvPr/>
        </p:nvSpPr>
        <p:spPr>
          <a:xfrm>
            <a:off x="5307986" y="1582036"/>
            <a:ext cx="1362809" cy="352933"/>
          </a:xfrm>
          <a:prstGeom prst="rect">
            <a:avLst/>
          </a:prstGeom>
          <a:noFill/>
        </p:spPr>
        <p:txBody>
          <a:bodyPr wrap="square" lIns="50409" tIns="80653" rIns="50409" bIns="80653" rtlCol="0">
            <a:spAutoFit/>
          </a:bodyPr>
          <a:lstStyle/>
          <a:p>
            <a:pPr algn="ctr" defTabSz="914347">
              <a:lnSpc>
                <a:spcPct val="90000"/>
              </a:lnSpc>
              <a:spcAft>
                <a:spcPts val="1323"/>
              </a:spcAft>
              <a:defRPr/>
            </a:pPr>
            <a:r>
              <a:rPr lang="en-US" sz="1372" dirty="0">
                <a:solidFill>
                  <a:srgbClr val="3C3C41"/>
                </a:solidFill>
                <a:latin typeface="Segoe UI Semibold"/>
              </a:rPr>
              <a:t>Fault Domain</a:t>
            </a:r>
            <a:endParaRPr lang="en-US" sz="1176" dirty="0">
              <a:solidFill>
                <a:srgbClr val="3C3C41"/>
              </a:solidFill>
              <a:latin typeface="Segoe UI"/>
            </a:endParaRPr>
          </a:p>
        </p:txBody>
      </p:sp>
      <p:sp>
        <p:nvSpPr>
          <p:cNvPr id="14" name="Rectangle 13">
            <a:extLst>
              <a:ext uri="{FF2B5EF4-FFF2-40B4-BE49-F238E27FC236}">
                <a16:creationId xmlns:a16="http://schemas.microsoft.com/office/drawing/2014/main" id="{AD3FFF47-14C2-436A-90C6-20EB648F7E73}"/>
              </a:ext>
            </a:extLst>
          </p:cNvPr>
          <p:cNvSpPr/>
          <p:nvPr/>
        </p:nvSpPr>
        <p:spPr bwMode="auto">
          <a:xfrm>
            <a:off x="5002525" y="2013730"/>
            <a:ext cx="1973732" cy="329316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32FEA108-ED7C-43A4-BF4F-8692D24855E5}"/>
              </a:ext>
            </a:extLst>
          </p:cNvPr>
          <p:cNvSpPr txBox="1"/>
          <p:nvPr/>
        </p:nvSpPr>
        <p:spPr>
          <a:xfrm>
            <a:off x="5820667" y="2098225"/>
            <a:ext cx="602496" cy="352933"/>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372">
                <a:solidFill>
                  <a:srgbClr val="3C3C41"/>
                </a:solidFill>
                <a:latin typeface="Segoe UI Semibold"/>
              </a:rPr>
              <a:t>Rack</a:t>
            </a:r>
            <a:endParaRPr lang="en-US" sz="1176">
              <a:solidFill>
                <a:srgbClr val="3C3C41"/>
              </a:solidFill>
              <a:latin typeface="Segoe UI"/>
            </a:endParaRPr>
          </a:p>
        </p:txBody>
      </p:sp>
      <p:sp>
        <p:nvSpPr>
          <p:cNvPr id="17" name="Rectangle 16">
            <a:extLst>
              <a:ext uri="{FF2B5EF4-FFF2-40B4-BE49-F238E27FC236}">
                <a16:creationId xmlns:a16="http://schemas.microsoft.com/office/drawing/2014/main" id="{E1792517-49A3-48A1-8108-7DAC464F4C76}"/>
              </a:ext>
            </a:extLst>
          </p:cNvPr>
          <p:cNvSpPr/>
          <p:nvPr/>
        </p:nvSpPr>
        <p:spPr bwMode="auto">
          <a:xfrm>
            <a:off x="5189886" y="2568989"/>
            <a:ext cx="1599010" cy="1206397"/>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59A74048-F2C0-4701-9D35-1AF320152216}"/>
              </a:ext>
            </a:extLst>
          </p:cNvPr>
          <p:cNvSpPr txBox="1"/>
          <p:nvPr/>
        </p:nvSpPr>
        <p:spPr>
          <a:xfrm>
            <a:off x="5820667" y="2583962"/>
            <a:ext cx="814485" cy="488611"/>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19" name="Rectangle 18">
            <a:extLst>
              <a:ext uri="{FF2B5EF4-FFF2-40B4-BE49-F238E27FC236}">
                <a16:creationId xmlns:a16="http://schemas.microsoft.com/office/drawing/2014/main" id="{EDC7754A-4974-46F2-BBB5-5A4C1FFD6D9E}"/>
              </a:ext>
            </a:extLst>
          </p:cNvPr>
          <p:cNvSpPr/>
          <p:nvPr/>
        </p:nvSpPr>
        <p:spPr bwMode="auto">
          <a:xfrm>
            <a:off x="5387107" y="3229624"/>
            <a:ext cx="1204567" cy="30436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SAP 1</a:t>
            </a:r>
          </a:p>
        </p:txBody>
      </p:sp>
      <p:sp>
        <p:nvSpPr>
          <p:cNvPr id="20" name="Rectangle 19">
            <a:extLst>
              <a:ext uri="{FF2B5EF4-FFF2-40B4-BE49-F238E27FC236}">
                <a16:creationId xmlns:a16="http://schemas.microsoft.com/office/drawing/2014/main" id="{08692E1F-02E1-4F1F-9BD8-FEBA8AEFACC0}"/>
              </a:ext>
            </a:extLst>
          </p:cNvPr>
          <p:cNvSpPr/>
          <p:nvPr/>
        </p:nvSpPr>
        <p:spPr bwMode="auto">
          <a:xfrm>
            <a:off x="5189886" y="3902540"/>
            <a:ext cx="1599010" cy="120639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31D64BE2-020C-4E5A-9AF0-199080A919DA}"/>
              </a:ext>
            </a:extLst>
          </p:cNvPr>
          <p:cNvSpPr txBox="1"/>
          <p:nvPr/>
        </p:nvSpPr>
        <p:spPr>
          <a:xfrm>
            <a:off x="5820667" y="3910044"/>
            <a:ext cx="814485" cy="488611"/>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22" name="Rectangle 21">
            <a:extLst>
              <a:ext uri="{FF2B5EF4-FFF2-40B4-BE49-F238E27FC236}">
                <a16:creationId xmlns:a16="http://schemas.microsoft.com/office/drawing/2014/main" id="{B8CAFE40-983E-46E6-B11E-9A103C7A0CA2}"/>
              </a:ext>
            </a:extLst>
          </p:cNvPr>
          <p:cNvSpPr/>
          <p:nvPr/>
        </p:nvSpPr>
        <p:spPr bwMode="auto">
          <a:xfrm>
            <a:off x="5387107" y="4562051"/>
            <a:ext cx="1204567" cy="30436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HANA</a:t>
            </a:r>
          </a:p>
        </p:txBody>
      </p:sp>
      <p:pic>
        <p:nvPicPr>
          <p:cNvPr id="39" name="Picture 38">
            <a:extLst>
              <a:ext uri="{FF2B5EF4-FFF2-40B4-BE49-F238E27FC236}">
                <a16:creationId xmlns:a16="http://schemas.microsoft.com/office/drawing/2014/main" id="{69CB6809-BC9F-4684-A700-E0D64AF94583}"/>
              </a:ext>
            </a:extLst>
          </p:cNvPr>
          <p:cNvPicPr>
            <a:picLocks noChangeAspect="1"/>
          </p:cNvPicPr>
          <p:nvPr/>
        </p:nvPicPr>
        <p:blipFill>
          <a:blip r:embed="rId2"/>
          <a:stretch>
            <a:fillRect/>
          </a:stretch>
        </p:blipFill>
        <p:spPr>
          <a:xfrm>
            <a:off x="5438457" y="2133856"/>
            <a:ext cx="300056" cy="281705"/>
          </a:xfrm>
          <a:prstGeom prst="rect">
            <a:avLst/>
          </a:prstGeom>
        </p:spPr>
      </p:pic>
      <p:pic>
        <p:nvPicPr>
          <p:cNvPr id="43" name="Graphic 42">
            <a:extLst>
              <a:ext uri="{FF2B5EF4-FFF2-40B4-BE49-F238E27FC236}">
                <a16:creationId xmlns:a16="http://schemas.microsoft.com/office/drawing/2014/main" id="{079ACF02-9FC3-481E-8C50-B9694F6CAE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6953" y="2679308"/>
            <a:ext cx="323064" cy="298053"/>
          </a:xfrm>
          <a:prstGeom prst="rect">
            <a:avLst/>
          </a:prstGeom>
        </p:spPr>
      </p:pic>
      <p:pic>
        <p:nvPicPr>
          <p:cNvPr id="69" name="Graphic 68">
            <a:extLst>
              <a:ext uri="{FF2B5EF4-FFF2-40B4-BE49-F238E27FC236}">
                <a16:creationId xmlns:a16="http://schemas.microsoft.com/office/drawing/2014/main" id="{DBB55D28-3B88-4839-82AD-F1FFED841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6953" y="4005389"/>
            <a:ext cx="323064" cy="298053"/>
          </a:xfrm>
          <a:prstGeom prst="rect">
            <a:avLst/>
          </a:prstGeom>
        </p:spPr>
      </p:pic>
      <p:grpSp>
        <p:nvGrpSpPr>
          <p:cNvPr id="3" name="Group 2">
            <a:extLst>
              <a:ext uri="{FF2B5EF4-FFF2-40B4-BE49-F238E27FC236}">
                <a16:creationId xmlns:a16="http://schemas.microsoft.com/office/drawing/2014/main" id="{6E03DB35-2113-451F-92A9-B5780189F8F4}"/>
              </a:ext>
            </a:extLst>
          </p:cNvPr>
          <p:cNvGrpSpPr/>
          <p:nvPr/>
        </p:nvGrpSpPr>
        <p:grpSpPr>
          <a:xfrm>
            <a:off x="9138999" y="1524438"/>
            <a:ext cx="2217220" cy="3978209"/>
            <a:chOff x="16572809" y="2764454"/>
            <a:chExt cx="4020764" cy="7214188"/>
          </a:xfrm>
        </p:grpSpPr>
        <p:sp>
          <p:nvSpPr>
            <p:cNvPr id="25" name="Rectangle 24">
              <a:extLst>
                <a:ext uri="{FF2B5EF4-FFF2-40B4-BE49-F238E27FC236}">
                  <a16:creationId xmlns:a16="http://schemas.microsoft.com/office/drawing/2014/main" id="{D1556C91-0CA8-47FE-BD42-3750DD6D0AF7}"/>
                </a:ext>
              </a:extLst>
            </p:cNvPr>
            <p:cNvSpPr/>
            <p:nvPr/>
          </p:nvSpPr>
          <p:spPr bwMode="auto">
            <a:xfrm>
              <a:off x="16572809" y="2764454"/>
              <a:ext cx="4020764" cy="721418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64E07FF8-7B2F-49E0-B5F7-93ADD637B64A}"/>
                </a:ext>
              </a:extLst>
            </p:cNvPr>
            <p:cNvSpPr txBox="1"/>
            <p:nvPr/>
          </p:nvSpPr>
          <p:spPr>
            <a:xfrm>
              <a:off x="17347514" y="2868906"/>
              <a:ext cx="2471353" cy="640018"/>
            </a:xfrm>
            <a:prstGeom prst="rect">
              <a:avLst/>
            </a:prstGeom>
            <a:noFill/>
          </p:spPr>
          <p:txBody>
            <a:bodyPr wrap="square" lIns="50409" tIns="80653" rIns="50409" bIns="80653" rtlCol="0">
              <a:spAutoFit/>
            </a:bodyPr>
            <a:lstStyle/>
            <a:p>
              <a:pPr algn="ctr" defTabSz="914347">
                <a:lnSpc>
                  <a:spcPct val="90000"/>
                </a:lnSpc>
                <a:spcAft>
                  <a:spcPts val="1323"/>
                </a:spcAft>
                <a:defRPr/>
              </a:pPr>
              <a:r>
                <a:rPr lang="en-US" sz="1372">
                  <a:solidFill>
                    <a:srgbClr val="3C3C41"/>
                  </a:solidFill>
                  <a:latin typeface="Segoe UI Semibold"/>
                </a:rPr>
                <a:t>Fault Domain</a:t>
              </a:r>
              <a:endParaRPr lang="en-US" sz="1176">
                <a:solidFill>
                  <a:srgbClr val="3C3C41"/>
                </a:solidFill>
                <a:latin typeface="Segoe UI"/>
              </a:endParaRPr>
            </a:p>
          </p:txBody>
        </p:sp>
        <p:sp>
          <p:nvSpPr>
            <p:cNvPr id="27" name="Rectangle 26">
              <a:extLst>
                <a:ext uri="{FF2B5EF4-FFF2-40B4-BE49-F238E27FC236}">
                  <a16:creationId xmlns:a16="http://schemas.microsoft.com/office/drawing/2014/main" id="{3B856CB2-56D1-41C0-94E7-292F7C3F4CE4}"/>
                </a:ext>
              </a:extLst>
            </p:cNvPr>
            <p:cNvSpPr/>
            <p:nvPr/>
          </p:nvSpPr>
          <p:spPr bwMode="auto">
            <a:xfrm>
              <a:off x="16793584" y="3651750"/>
              <a:ext cx="3579216" cy="5971912"/>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4EE7A6DF-8680-4A11-B6EB-87CF18ABF2D0}"/>
                </a:ext>
              </a:extLst>
            </p:cNvPr>
            <p:cNvSpPr txBox="1"/>
            <p:nvPr/>
          </p:nvSpPr>
          <p:spPr>
            <a:xfrm>
              <a:off x="18277223" y="3804974"/>
              <a:ext cx="1092582" cy="640018"/>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372">
                  <a:solidFill>
                    <a:srgbClr val="3C3C41"/>
                  </a:solidFill>
                  <a:latin typeface="Segoe UI Semibold"/>
                </a:rPr>
                <a:t>Rack</a:t>
              </a:r>
              <a:endParaRPr lang="en-US" sz="1176">
                <a:solidFill>
                  <a:srgbClr val="3C3C41"/>
                </a:solidFill>
                <a:latin typeface="Segoe UI"/>
              </a:endParaRPr>
            </a:p>
          </p:txBody>
        </p:sp>
        <p:sp>
          <p:nvSpPr>
            <p:cNvPr id="29" name="Rectangle 28">
              <a:extLst>
                <a:ext uri="{FF2B5EF4-FFF2-40B4-BE49-F238E27FC236}">
                  <a16:creationId xmlns:a16="http://schemas.microsoft.com/office/drawing/2014/main" id="{69623D5F-B5B2-4161-ACC2-56820533F7ED}"/>
                </a:ext>
              </a:extLst>
            </p:cNvPr>
            <p:cNvSpPr/>
            <p:nvPr/>
          </p:nvSpPr>
          <p:spPr bwMode="auto">
            <a:xfrm>
              <a:off x="17133348" y="4658670"/>
              <a:ext cx="2899687" cy="218771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81BF87D8-2E5A-458F-9D0D-7282C54F4A28}"/>
                </a:ext>
              </a:extLst>
            </p:cNvPr>
            <p:cNvSpPr txBox="1"/>
            <p:nvPr/>
          </p:nvSpPr>
          <p:spPr>
            <a:xfrm>
              <a:off x="18277223" y="4685824"/>
              <a:ext cx="1477008" cy="886060"/>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dirty="0">
                  <a:solidFill>
                    <a:srgbClr val="FFFFFF"/>
                  </a:solidFill>
                  <a:latin typeface="Segoe UI Semibold"/>
                </a:rPr>
                <a:t>Virtual Machine</a:t>
              </a:r>
              <a:endParaRPr lang="en-US" sz="1079" dirty="0">
                <a:solidFill>
                  <a:srgbClr val="FFFFFF"/>
                </a:solidFill>
                <a:latin typeface="Segoe UI"/>
              </a:endParaRPr>
            </a:p>
          </p:txBody>
        </p:sp>
        <p:sp>
          <p:nvSpPr>
            <p:cNvPr id="31" name="Rectangle 30">
              <a:extLst>
                <a:ext uri="{FF2B5EF4-FFF2-40B4-BE49-F238E27FC236}">
                  <a16:creationId xmlns:a16="http://schemas.microsoft.com/office/drawing/2014/main" id="{DE19DB2C-7531-472F-ACE6-1BBAC2AFF091}"/>
                </a:ext>
              </a:extLst>
            </p:cNvPr>
            <p:cNvSpPr/>
            <p:nvPr/>
          </p:nvSpPr>
          <p:spPr bwMode="auto">
            <a:xfrm>
              <a:off x="17490993" y="5856684"/>
              <a:ext cx="2184393" cy="551942"/>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SAP 1</a:t>
              </a:r>
            </a:p>
          </p:txBody>
        </p:sp>
        <p:sp>
          <p:nvSpPr>
            <p:cNvPr id="32" name="Rectangle 31">
              <a:extLst>
                <a:ext uri="{FF2B5EF4-FFF2-40B4-BE49-F238E27FC236}">
                  <a16:creationId xmlns:a16="http://schemas.microsoft.com/office/drawing/2014/main" id="{8308C724-1E5F-440F-B0A1-37393E773C59}"/>
                </a:ext>
              </a:extLst>
            </p:cNvPr>
            <p:cNvSpPr/>
            <p:nvPr/>
          </p:nvSpPr>
          <p:spPr bwMode="auto">
            <a:xfrm>
              <a:off x="17133348" y="7076967"/>
              <a:ext cx="2899687" cy="2187712"/>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7BF5168-BAB6-4577-A38B-AFB3D4EEE790}"/>
                </a:ext>
              </a:extLst>
            </p:cNvPr>
            <p:cNvSpPr txBox="1"/>
            <p:nvPr/>
          </p:nvSpPr>
          <p:spPr>
            <a:xfrm>
              <a:off x="18277223" y="7090574"/>
              <a:ext cx="1477008" cy="886060"/>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34" name="Rectangle 33">
              <a:extLst>
                <a:ext uri="{FF2B5EF4-FFF2-40B4-BE49-F238E27FC236}">
                  <a16:creationId xmlns:a16="http://schemas.microsoft.com/office/drawing/2014/main" id="{7ABC8FC9-DB14-4C22-8B62-6EADD2E5CD78}"/>
                </a:ext>
              </a:extLst>
            </p:cNvPr>
            <p:cNvSpPr/>
            <p:nvPr/>
          </p:nvSpPr>
          <p:spPr bwMode="auto">
            <a:xfrm>
              <a:off x="17490993" y="8272940"/>
              <a:ext cx="2184393" cy="551942"/>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HANA</a:t>
              </a:r>
            </a:p>
          </p:txBody>
        </p:sp>
        <p:pic>
          <p:nvPicPr>
            <p:cNvPr id="68" name="Picture 67">
              <a:extLst>
                <a:ext uri="{FF2B5EF4-FFF2-40B4-BE49-F238E27FC236}">
                  <a16:creationId xmlns:a16="http://schemas.microsoft.com/office/drawing/2014/main" id="{5899124A-0F86-49CE-9EFF-8AB52435A5D2}"/>
                </a:ext>
              </a:extLst>
            </p:cNvPr>
            <p:cNvPicPr>
              <a:picLocks noChangeAspect="1"/>
            </p:cNvPicPr>
            <p:nvPr/>
          </p:nvPicPr>
          <p:blipFill>
            <a:blip r:embed="rId2"/>
            <a:stretch>
              <a:fillRect/>
            </a:stretch>
          </p:blipFill>
          <p:spPr>
            <a:xfrm>
              <a:off x="17630953" y="3869588"/>
              <a:ext cx="544129" cy="510851"/>
            </a:xfrm>
            <a:prstGeom prst="rect">
              <a:avLst/>
            </a:prstGeom>
          </p:spPr>
        </p:pic>
        <p:pic>
          <p:nvPicPr>
            <p:cNvPr id="70" name="Graphic 69">
              <a:extLst>
                <a:ext uri="{FF2B5EF4-FFF2-40B4-BE49-F238E27FC236}">
                  <a16:creationId xmlns:a16="http://schemas.microsoft.com/office/drawing/2014/main" id="{AB184135-7AB6-4B43-B837-6AA914E44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10091" y="4858725"/>
              <a:ext cx="585853" cy="540497"/>
            </a:xfrm>
            <a:prstGeom prst="rect">
              <a:avLst/>
            </a:prstGeom>
          </p:spPr>
        </p:pic>
        <p:pic>
          <p:nvPicPr>
            <p:cNvPr id="71" name="Graphic 70">
              <a:extLst>
                <a:ext uri="{FF2B5EF4-FFF2-40B4-BE49-F238E27FC236}">
                  <a16:creationId xmlns:a16="http://schemas.microsoft.com/office/drawing/2014/main" id="{454AAC45-BDFC-4C09-B620-68EFCDFDDC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10091" y="7263476"/>
              <a:ext cx="585853" cy="540497"/>
            </a:xfrm>
            <a:prstGeom prst="rect">
              <a:avLst/>
            </a:prstGeom>
          </p:spPr>
        </p:pic>
      </p:grpSp>
      <p:sp>
        <p:nvSpPr>
          <p:cNvPr id="72" name="Rectangle 71">
            <a:extLst>
              <a:ext uri="{FF2B5EF4-FFF2-40B4-BE49-F238E27FC236}">
                <a16:creationId xmlns:a16="http://schemas.microsoft.com/office/drawing/2014/main" id="{E8B7A748-288C-40BE-A07B-0154B3A14C5C}"/>
              </a:ext>
            </a:extLst>
          </p:cNvPr>
          <p:cNvSpPr/>
          <p:nvPr/>
        </p:nvSpPr>
        <p:spPr bwMode="auto">
          <a:xfrm>
            <a:off x="50" y="1313208"/>
            <a:ext cx="4358627" cy="5544279"/>
          </a:xfrm>
          <a:prstGeom prst="rect">
            <a:avLst/>
          </a:prstGeom>
          <a:solidFill>
            <a:schemeClr val="bg1"/>
          </a:solidFill>
          <a:ln w="10795" cap="flat" cmpd="sng" algn="ctr">
            <a:noFill/>
            <a:prstDash val="solid"/>
          </a:ln>
          <a:effectLst/>
        </p:spPr>
        <p:txBody>
          <a:bodyPr rot="0" spcFirstLastPara="0" vertOverflow="overflow" horzOverflow="overflow" vert="horz" wrap="square" lIns="448209" tIns="268925" rIns="358567" bIns="179283" numCol="1" spcCol="0" rtlCol="0" fromWordArt="0" anchor="t" anchorCtr="0" forceAA="0" compatLnSpc="1">
            <a:prstTxWarp prst="textNoShape">
              <a:avLst/>
            </a:prstTxWarp>
            <a:noAutofit/>
          </a:bodyPr>
          <a:lstStyle/>
          <a:p>
            <a:pPr defTabSz="914347">
              <a:lnSpc>
                <a:spcPct val="90000"/>
              </a:lnSpc>
              <a:spcAft>
                <a:spcPts val="1176"/>
              </a:spcAft>
              <a:defRPr/>
            </a:pPr>
            <a:r>
              <a:rPr lang="en-US" sz="1764" dirty="0">
                <a:solidFill>
                  <a:srgbClr val="0078D3"/>
                </a:solidFill>
                <a:latin typeface="Segoe UI Semibold"/>
              </a:rPr>
              <a:t>Business need</a:t>
            </a:r>
          </a:p>
          <a:p>
            <a:pPr defTabSz="914347">
              <a:lnSpc>
                <a:spcPct val="90000"/>
              </a:lnSpc>
              <a:spcAft>
                <a:spcPts val="1176"/>
              </a:spcAft>
              <a:defRPr/>
            </a:pPr>
            <a:r>
              <a:rPr lang="en-US" sz="1568" dirty="0">
                <a:solidFill>
                  <a:srgbClr val="3C3C41"/>
                </a:solidFill>
                <a:latin typeface="Segoe UI"/>
              </a:rPr>
              <a:t>Protect applications and data from hardware and software update failures.</a:t>
            </a:r>
          </a:p>
          <a:p>
            <a:pPr defTabSz="914347">
              <a:lnSpc>
                <a:spcPct val="90000"/>
              </a:lnSpc>
              <a:spcBef>
                <a:spcPts val="1176"/>
              </a:spcBef>
              <a:spcAft>
                <a:spcPts val="1176"/>
              </a:spcAft>
              <a:defRPr/>
            </a:pPr>
            <a:r>
              <a:rPr lang="en-US" sz="1764" dirty="0">
                <a:solidFill>
                  <a:srgbClr val="0078D3"/>
                </a:solidFill>
                <a:latin typeface="Segoe UI Semibold"/>
              </a:rPr>
              <a:t>Azure Solution</a:t>
            </a:r>
          </a:p>
          <a:p>
            <a:pPr defTabSz="914347">
              <a:spcBef>
                <a:spcPts val="331"/>
              </a:spcBef>
              <a:defRPr/>
            </a:pPr>
            <a:r>
              <a:rPr lang="en-US" sz="1568" dirty="0">
                <a:solidFill>
                  <a:srgbClr val="3C3C41"/>
                </a:solidFill>
                <a:latin typeface="Segoe UI"/>
              </a:rPr>
              <a:t>For any Single Instance Virtual Machine using premium storage for all Operating System Disks and Data Disks, we guarantee you will have Virtual Machine Connectivity of at least 99.9%.</a:t>
            </a:r>
          </a:p>
        </p:txBody>
      </p:sp>
      <p:sp>
        <p:nvSpPr>
          <p:cNvPr id="42" name="Multiplication Sign 41">
            <a:extLst>
              <a:ext uri="{FF2B5EF4-FFF2-40B4-BE49-F238E27FC236}">
                <a16:creationId xmlns:a16="http://schemas.microsoft.com/office/drawing/2014/main" id="{E56A933D-BACD-452B-B449-8A3A069675FA}"/>
              </a:ext>
            </a:extLst>
          </p:cNvPr>
          <p:cNvSpPr/>
          <p:nvPr/>
        </p:nvSpPr>
        <p:spPr bwMode="auto">
          <a:xfrm>
            <a:off x="5406989" y="2528327"/>
            <a:ext cx="1061119" cy="1342372"/>
          </a:xfrm>
          <a:prstGeom prst="mathMultiply">
            <a:avLst>
              <a:gd name="adj1" fmla="val 9421"/>
            </a:avLst>
          </a:prstGeom>
          <a:solidFill>
            <a:srgbClr val="D83B01"/>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defTabSz="514165" fontAlgn="base">
              <a:spcBef>
                <a:spcPct val="0"/>
              </a:spcBef>
              <a:spcAft>
                <a:spcPct val="0"/>
              </a:spcAft>
              <a:defRPr/>
            </a:pPr>
            <a:endParaRPr lang="de-DE" sz="1103" kern="0" dirty="0" err="1">
              <a:ln>
                <a:solidFill>
                  <a:srgbClr val="C00000"/>
                </a:solidFill>
              </a:ln>
              <a:solidFill>
                <a:srgbClr val="C00000"/>
              </a:solidFill>
              <a:latin typeface="Segoe UI"/>
              <a:ea typeface="Segoe UI" pitchFamily="34" charset="0"/>
              <a:cs typeface="Segoe UI" pitchFamily="34" charset="0"/>
            </a:endParaRPr>
          </a:p>
        </p:txBody>
      </p:sp>
      <p:sp>
        <p:nvSpPr>
          <p:cNvPr id="44" name="Multiplication Sign 43">
            <a:extLst>
              <a:ext uri="{FF2B5EF4-FFF2-40B4-BE49-F238E27FC236}">
                <a16:creationId xmlns:a16="http://schemas.microsoft.com/office/drawing/2014/main" id="{4B1DFCBF-D6B0-4E09-96C2-E1DF03EFFCD6}"/>
              </a:ext>
            </a:extLst>
          </p:cNvPr>
          <p:cNvSpPr/>
          <p:nvPr/>
        </p:nvSpPr>
        <p:spPr bwMode="auto">
          <a:xfrm>
            <a:off x="5451292" y="3790360"/>
            <a:ext cx="1061119" cy="1342372"/>
          </a:xfrm>
          <a:prstGeom prst="mathMultiply">
            <a:avLst>
              <a:gd name="adj1" fmla="val 9421"/>
            </a:avLst>
          </a:prstGeom>
          <a:solidFill>
            <a:srgbClr val="D83B01"/>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defTabSz="514165" fontAlgn="base">
              <a:spcBef>
                <a:spcPct val="0"/>
              </a:spcBef>
              <a:spcAft>
                <a:spcPct val="0"/>
              </a:spcAft>
              <a:defRPr/>
            </a:pPr>
            <a:endParaRPr lang="de-DE" sz="1103" kern="0" dirty="0" err="1">
              <a:ln>
                <a:solidFill>
                  <a:srgbClr val="C00000"/>
                </a:solidFill>
              </a:ln>
              <a:solidFill>
                <a:srgbClr val="C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187156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C545185-1534-455D-9ABE-12521E787250}"/>
              </a:ext>
            </a:extLst>
          </p:cNvPr>
          <p:cNvSpPr/>
          <p:nvPr/>
        </p:nvSpPr>
        <p:spPr bwMode="auto">
          <a:xfrm>
            <a:off x="963" y="1313207"/>
            <a:ext cx="4357713" cy="5544279"/>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endParaRPr lang="en-GB" sz="1103" kern="0">
              <a:solidFill>
                <a:srgbClr val="0D0D0D"/>
              </a:solidFill>
              <a:latin typeface="Segoe UI Semibold" panose="020B0702040204020203" pitchFamily="34" charset="0"/>
              <a:cs typeface="Segoe UI Semibold" panose="020B0702040204020203" pitchFamily="34" charset="0"/>
            </a:endParaRPr>
          </a:p>
        </p:txBody>
      </p:sp>
      <p:graphicFrame>
        <p:nvGraphicFramePr>
          <p:cNvPr id="37" name="Table 36" hidden="1">
            <a:extLst>
              <a:ext uri="{FF2B5EF4-FFF2-40B4-BE49-F238E27FC236}">
                <a16:creationId xmlns:a16="http://schemas.microsoft.com/office/drawing/2014/main" id="{4B2D6652-11A3-4AED-96A4-E6D03A0C3EB4}"/>
              </a:ext>
            </a:extLst>
          </p:cNvPr>
          <p:cNvGraphicFramePr>
            <a:graphicFrameLocks noGrp="1"/>
          </p:cNvGraphicFramePr>
          <p:nvPr/>
        </p:nvGraphicFramePr>
        <p:xfrm>
          <a:off x="418456" y="1568013"/>
          <a:ext cx="3167641" cy="4094798"/>
        </p:xfrm>
        <a:graphic>
          <a:graphicData uri="http://schemas.openxmlformats.org/drawingml/2006/table">
            <a:tbl>
              <a:tblPr firstRow="1" bandRow="1">
                <a:tableStyleId>{00A15C55-8517-42AA-B614-E9B94910E393}</a:tableStyleId>
              </a:tblPr>
              <a:tblGrid>
                <a:gridCol w="1055881">
                  <a:extLst>
                    <a:ext uri="{9D8B030D-6E8A-4147-A177-3AD203B41FA5}">
                      <a16:colId xmlns:a16="http://schemas.microsoft.com/office/drawing/2014/main" val="2211432298"/>
                    </a:ext>
                  </a:extLst>
                </a:gridCol>
                <a:gridCol w="1353381">
                  <a:extLst>
                    <a:ext uri="{9D8B030D-6E8A-4147-A177-3AD203B41FA5}">
                      <a16:colId xmlns:a16="http://schemas.microsoft.com/office/drawing/2014/main" val="134461077"/>
                    </a:ext>
                  </a:extLst>
                </a:gridCol>
                <a:gridCol w="758379">
                  <a:extLst>
                    <a:ext uri="{9D8B030D-6E8A-4147-A177-3AD203B41FA5}">
                      <a16:colId xmlns:a16="http://schemas.microsoft.com/office/drawing/2014/main" val="1791993539"/>
                    </a:ext>
                  </a:extLst>
                </a:gridCol>
              </a:tblGrid>
              <a:tr h="578768">
                <a:tc>
                  <a:txBody>
                    <a:bodyPr/>
                    <a:lstStyle/>
                    <a:p>
                      <a:r>
                        <a:rPr lang="en-US" sz="1400" b="0">
                          <a:solidFill>
                            <a:schemeClr val="tx2"/>
                          </a:solidFill>
                          <a:latin typeface="+mj-lt"/>
                        </a:rPr>
                        <a:t>Application Layer</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Azure Service</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SLA</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923166"/>
                  </a:ext>
                </a:extLst>
              </a:tr>
              <a:tr h="784313">
                <a:tc>
                  <a:txBody>
                    <a:bodyPr/>
                    <a:lstStyle/>
                    <a:p>
                      <a:r>
                        <a:rPr lang="en-US" sz="1200">
                          <a:solidFill>
                            <a:schemeClr val="tx1"/>
                          </a:solidFill>
                          <a:latin typeface="+mj-lt"/>
                        </a:rPr>
                        <a:t>Compute</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Availability Sets</a:t>
                      </a:r>
                    </a:p>
                    <a:p>
                      <a:r>
                        <a:rPr lang="en-US" sz="1200">
                          <a:solidFill>
                            <a:schemeClr val="tx1"/>
                          </a:solidFill>
                        </a:rPr>
                        <a:t>Virtual Machine Scale Sets</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99.95%</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94059"/>
                  </a:ext>
                </a:extLst>
              </a:tr>
              <a:tr h="448195">
                <a:tc>
                  <a:txBody>
                    <a:bodyPr/>
                    <a:lstStyle/>
                    <a:p>
                      <a:r>
                        <a:rPr lang="en-US" sz="1200">
                          <a:solidFill>
                            <a:schemeClr val="tx1"/>
                          </a:solidFill>
                          <a:latin typeface="+mj-lt"/>
                        </a:rPr>
                        <a:t>Storage – </a:t>
                      </a:r>
                      <a:br>
                        <a:rPr lang="en-US" sz="1200">
                          <a:solidFill>
                            <a:schemeClr val="tx1"/>
                          </a:solidFill>
                          <a:latin typeface="+mj-lt"/>
                        </a:rPr>
                      </a:br>
                      <a:r>
                        <a:rPr lang="en-US" sz="1200">
                          <a:solidFill>
                            <a:schemeClr val="tx1"/>
                          </a:solidFill>
                          <a:latin typeface="+mj-lt"/>
                        </a:rPr>
                        <a:t>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Managed 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016389"/>
                  </a:ext>
                </a:extLst>
              </a:tr>
              <a:tr h="714948">
                <a:tc>
                  <a:txBody>
                    <a:bodyPr/>
                    <a:lstStyle/>
                    <a:p>
                      <a:r>
                        <a:rPr lang="en-US" sz="1200">
                          <a:solidFill>
                            <a:schemeClr val="tx1"/>
                          </a:solidFill>
                          <a:latin typeface="+mj-lt"/>
                        </a:rPr>
                        <a:t>Storage – Blob/Queue/</a:t>
                      </a:r>
                    </a:p>
                    <a:p>
                      <a:r>
                        <a:rPr lang="en-US" sz="1200">
                          <a:solidFill>
                            <a:schemeClr val="tx1"/>
                          </a:solidFill>
                          <a:latin typeface="+mj-lt"/>
                        </a:rPr>
                        <a:t>File/Table</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LRS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7866349"/>
                  </a:ext>
                </a:extLst>
              </a:tr>
              <a:tr h="784313">
                <a:tc>
                  <a:txBody>
                    <a:bodyPr/>
                    <a:lstStyle/>
                    <a:p>
                      <a:r>
                        <a:rPr lang="en-US" sz="1200">
                          <a:solidFill>
                            <a:schemeClr val="tx1"/>
                          </a:solidFill>
                          <a:latin typeface="+mj-lt"/>
                        </a:rPr>
                        <a:t>Networking</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IP Address</a:t>
                      </a:r>
                    </a:p>
                    <a:p>
                      <a:r>
                        <a:rPr lang="en-US" sz="1200">
                          <a:solidFill>
                            <a:schemeClr val="tx1"/>
                          </a:solidFill>
                        </a:rPr>
                        <a:t>Basic Load Balancer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9162441"/>
                  </a:ext>
                </a:extLst>
              </a:tr>
              <a:tr h="784313">
                <a:tc>
                  <a:txBody>
                    <a:bodyPr/>
                    <a:lstStyle/>
                    <a:p>
                      <a:r>
                        <a:rPr lang="en-US" sz="1200">
                          <a:solidFill>
                            <a:schemeClr val="tx1"/>
                          </a:solidFill>
                          <a:latin typeface="+mj-lt"/>
                        </a:rPr>
                        <a:t>Data</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SQL Managed Instance</a:t>
                      </a:r>
                    </a:p>
                    <a:p>
                      <a:r>
                        <a:rPr lang="en-US" sz="1200">
                          <a:solidFill>
                            <a:schemeClr val="tx1"/>
                          </a:solidFill>
                        </a:rPr>
                        <a:t>IaaS SQL Server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7887845"/>
                  </a:ext>
                </a:extLst>
              </a:tr>
            </a:tbl>
          </a:graphicData>
        </a:graphic>
      </p:graphicFrame>
      <p:sp>
        <p:nvSpPr>
          <p:cNvPr id="4" name="Title 3">
            <a:extLst>
              <a:ext uri="{FF2B5EF4-FFF2-40B4-BE49-F238E27FC236}">
                <a16:creationId xmlns:a16="http://schemas.microsoft.com/office/drawing/2014/main" id="{B3FF1D40-2D94-4838-8046-6D57F575BE00}"/>
              </a:ext>
            </a:extLst>
          </p:cNvPr>
          <p:cNvSpPr>
            <a:spLocks noGrp="1"/>
          </p:cNvSpPr>
          <p:nvPr>
            <p:ph type="title"/>
          </p:nvPr>
        </p:nvSpPr>
        <p:spPr/>
        <p:txBody>
          <a:bodyPr/>
          <a:lstStyle/>
          <a:p>
            <a:r>
              <a:rPr lang="en-US" sz="2978" dirty="0">
                <a:solidFill>
                  <a:srgbClr val="3C3C41"/>
                </a:solidFill>
              </a:rPr>
              <a:t>Single Instance Virtual Machine </a:t>
            </a:r>
            <a:r>
              <a:rPr lang="en-US" dirty="0"/>
              <a:t>(99.9% SLA)</a:t>
            </a:r>
          </a:p>
        </p:txBody>
      </p:sp>
      <p:sp>
        <p:nvSpPr>
          <p:cNvPr id="2" name="TextBox 1">
            <a:extLst>
              <a:ext uri="{FF2B5EF4-FFF2-40B4-BE49-F238E27FC236}">
                <a16:creationId xmlns:a16="http://schemas.microsoft.com/office/drawing/2014/main" id="{E451945B-30A5-4EE8-BC52-324D2B32FBED}"/>
              </a:ext>
            </a:extLst>
          </p:cNvPr>
          <p:cNvSpPr txBox="1"/>
          <p:nvPr/>
        </p:nvSpPr>
        <p:spPr>
          <a:xfrm>
            <a:off x="5189886" y="5873595"/>
            <a:ext cx="5857228" cy="529418"/>
          </a:xfrm>
          <a:prstGeom prst="rect">
            <a:avLst/>
          </a:prstGeom>
          <a:noFill/>
        </p:spPr>
        <p:txBody>
          <a:bodyPr wrap="square" lIns="100832" tIns="80666" rIns="100832" bIns="80666" rtlCol="0">
            <a:spAutoFit/>
          </a:bodyPr>
          <a:lstStyle/>
          <a:p>
            <a:pPr defTabSz="914347">
              <a:lnSpc>
                <a:spcPct val="90000"/>
              </a:lnSpc>
              <a:spcAft>
                <a:spcPts val="588"/>
              </a:spcAft>
              <a:defRPr/>
            </a:pPr>
            <a:r>
              <a:rPr lang="en-US" sz="1323" dirty="0">
                <a:solidFill>
                  <a:srgbClr val="0078D3"/>
                </a:solidFill>
                <a:latin typeface="Segoe UI Semibold"/>
              </a:rPr>
              <a:t>Fault Domain</a:t>
            </a:r>
            <a:r>
              <a:rPr lang="en-US" sz="1323" dirty="0">
                <a:solidFill>
                  <a:srgbClr val="3C3C41"/>
                </a:solidFill>
                <a:latin typeface="Segoe UI"/>
              </a:rPr>
              <a:t>: a logical group of underlying hardware that share a common power source and network switch, within a datacenter. </a:t>
            </a:r>
          </a:p>
        </p:txBody>
      </p:sp>
      <p:sp>
        <p:nvSpPr>
          <p:cNvPr id="12" name="Rectangle 11">
            <a:extLst>
              <a:ext uri="{FF2B5EF4-FFF2-40B4-BE49-F238E27FC236}">
                <a16:creationId xmlns:a16="http://schemas.microsoft.com/office/drawing/2014/main" id="{EA0CEFAC-6310-4C5D-9AC8-542A292AF5CF}"/>
              </a:ext>
            </a:extLst>
          </p:cNvPr>
          <p:cNvSpPr/>
          <p:nvPr/>
        </p:nvSpPr>
        <p:spPr bwMode="auto">
          <a:xfrm>
            <a:off x="4880780" y="1524438"/>
            <a:ext cx="2217220" cy="397820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A2F623BF-A022-431C-8D1F-81F54C469A1C}"/>
              </a:ext>
            </a:extLst>
          </p:cNvPr>
          <p:cNvSpPr txBox="1"/>
          <p:nvPr/>
        </p:nvSpPr>
        <p:spPr>
          <a:xfrm>
            <a:off x="5307986" y="1582036"/>
            <a:ext cx="1362809" cy="352933"/>
          </a:xfrm>
          <a:prstGeom prst="rect">
            <a:avLst/>
          </a:prstGeom>
          <a:noFill/>
        </p:spPr>
        <p:txBody>
          <a:bodyPr wrap="square" lIns="50409" tIns="80653" rIns="50409" bIns="80653" rtlCol="0">
            <a:spAutoFit/>
          </a:bodyPr>
          <a:lstStyle/>
          <a:p>
            <a:pPr algn="ctr" defTabSz="914347">
              <a:lnSpc>
                <a:spcPct val="90000"/>
              </a:lnSpc>
              <a:spcAft>
                <a:spcPts val="1323"/>
              </a:spcAft>
              <a:defRPr/>
            </a:pPr>
            <a:r>
              <a:rPr lang="en-US" sz="1372" dirty="0">
                <a:solidFill>
                  <a:srgbClr val="3C3C41"/>
                </a:solidFill>
                <a:latin typeface="Segoe UI Semibold"/>
              </a:rPr>
              <a:t>Fault Domain</a:t>
            </a:r>
            <a:endParaRPr lang="en-US" sz="1176" dirty="0">
              <a:solidFill>
                <a:srgbClr val="3C3C41"/>
              </a:solidFill>
              <a:latin typeface="Segoe UI"/>
            </a:endParaRPr>
          </a:p>
        </p:txBody>
      </p:sp>
      <p:sp>
        <p:nvSpPr>
          <p:cNvPr id="14" name="Rectangle 13">
            <a:extLst>
              <a:ext uri="{FF2B5EF4-FFF2-40B4-BE49-F238E27FC236}">
                <a16:creationId xmlns:a16="http://schemas.microsoft.com/office/drawing/2014/main" id="{AD3FFF47-14C2-436A-90C6-20EB648F7E73}"/>
              </a:ext>
            </a:extLst>
          </p:cNvPr>
          <p:cNvSpPr/>
          <p:nvPr/>
        </p:nvSpPr>
        <p:spPr bwMode="auto">
          <a:xfrm>
            <a:off x="5002525" y="2013730"/>
            <a:ext cx="1973732" cy="3293166"/>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32FEA108-ED7C-43A4-BF4F-8692D24855E5}"/>
              </a:ext>
            </a:extLst>
          </p:cNvPr>
          <p:cNvSpPr txBox="1"/>
          <p:nvPr/>
        </p:nvSpPr>
        <p:spPr>
          <a:xfrm>
            <a:off x="5820667" y="2098225"/>
            <a:ext cx="602496" cy="352933"/>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372">
                <a:solidFill>
                  <a:srgbClr val="3C3C41"/>
                </a:solidFill>
                <a:latin typeface="Segoe UI Semibold"/>
              </a:rPr>
              <a:t>Rack</a:t>
            </a:r>
            <a:endParaRPr lang="en-US" sz="1176">
              <a:solidFill>
                <a:srgbClr val="3C3C41"/>
              </a:solidFill>
              <a:latin typeface="Segoe UI"/>
            </a:endParaRPr>
          </a:p>
        </p:txBody>
      </p:sp>
      <p:sp>
        <p:nvSpPr>
          <p:cNvPr id="17" name="Rectangle 16">
            <a:extLst>
              <a:ext uri="{FF2B5EF4-FFF2-40B4-BE49-F238E27FC236}">
                <a16:creationId xmlns:a16="http://schemas.microsoft.com/office/drawing/2014/main" id="{E1792517-49A3-48A1-8108-7DAC464F4C76}"/>
              </a:ext>
            </a:extLst>
          </p:cNvPr>
          <p:cNvSpPr/>
          <p:nvPr/>
        </p:nvSpPr>
        <p:spPr bwMode="auto">
          <a:xfrm>
            <a:off x="5189886" y="2568989"/>
            <a:ext cx="1599010" cy="1206397"/>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59A74048-F2C0-4701-9D35-1AF320152216}"/>
              </a:ext>
            </a:extLst>
          </p:cNvPr>
          <p:cNvSpPr txBox="1"/>
          <p:nvPr/>
        </p:nvSpPr>
        <p:spPr>
          <a:xfrm>
            <a:off x="5820667" y="2583962"/>
            <a:ext cx="814485" cy="488611"/>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19" name="Rectangle 18">
            <a:extLst>
              <a:ext uri="{FF2B5EF4-FFF2-40B4-BE49-F238E27FC236}">
                <a16:creationId xmlns:a16="http://schemas.microsoft.com/office/drawing/2014/main" id="{EDC7754A-4974-46F2-BBB5-5A4C1FFD6D9E}"/>
              </a:ext>
            </a:extLst>
          </p:cNvPr>
          <p:cNvSpPr/>
          <p:nvPr/>
        </p:nvSpPr>
        <p:spPr bwMode="auto">
          <a:xfrm>
            <a:off x="5387107" y="3229624"/>
            <a:ext cx="1204567" cy="30436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SAP 1</a:t>
            </a:r>
          </a:p>
        </p:txBody>
      </p:sp>
      <p:sp>
        <p:nvSpPr>
          <p:cNvPr id="20" name="Rectangle 19">
            <a:extLst>
              <a:ext uri="{FF2B5EF4-FFF2-40B4-BE49-F238E27FC236}">
                <a16:creationId xmlns:a16="http://schemas.microsoft.com/office/drawing/2014/main" id="{08692E1F-02E1-4F1F-9BD8-FEBA8AEFACC0}"/>
              </a:ext>
            </a:extLst>
          </p:cNvPr>
          <p:cNvSpPr/>
          <p:nvPr/>
        </p:nvSpPr>
        <p:spPr bwMode="auto">
          <a:xfrm>
            <a:off x="5189886" y="3902540"/>
            <a:ext cx="1599010" cy="1206397"/>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31D64BE2-020C-4E5A-9AF0-199080A919DA}"/>
              </a:ext>
            </a:extLst>
          </p:cNvPr>
          <p:cNvSpPr txBox="1"/>
          <p:nvPr/>
        </p:nvSpPr>
        <p:spPr>
          <a:xfrm>
            <a:off x="5820667" y="3910044"/>
            <a:ext cx="814485" cy="488611"/>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22" name="Rectangle 21">
            <a:extLst>
              <a:ext uri="{FF2B5EF4-FFF2-40B4-BE49-F238E27FC236}">
                <a16:creationId xmlns:a16="http://schemas.microsoft.com/office/drawing/2014/main" id="{B8CAFE40-983E-46E6-B11E-9A103C7A0CA2}"/>
              </a:ext>
            </a:extLst>
          </p:cNvPr>
          <p:cNvSpPr/>
          <p:nvPr/>
        </p:nvSpPr>
        <p:spPr bwMode="auto">
          <a:xfrm>
            <a:off x="5387107" y="4562051"/>
            <a:ext cx="1204567" cy="304364"/>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HANA</a:t>
            </a:r>
          </a:p>
        </p:txBody>
      </p:sp>
      <p:pic>
        <p:nvPicPr>
          <p:cNvPr id="39" name="Picture 38">
            <a:extLst>
              <a:ext uri="{FF2B5EF4-FFF2-40B4-BE49-F238E27FC236}">
                <a16:creationId xmlns:a16="http://schemas.microsoft.com/office/drawing/2014/main" id="{69CB6809-BC9F-4684-A700-E0D64AF94583}"/>
              </a:ext>
            </a:extLst>
          </p:cNvPr>
          <p:cNvPicPr>
            <a:picLocks noChangeAspect="1"/>
          </p:cNvPicPr>
          <p:nvPr/>
        </p:nvPicPr>
        <p:blipFill>
          <a:blip r:embed="rId2"/>
          <a:stretch>
            <a:fillRect/>
          </a:stretch>
        </p:blipFill>
        <p:spPr>
          <a:xfrm>
            <a:off x="5438457" y="2133856"/>
            <a:ext cx="300056" cy="281705"/>
          </a:xfrm>
          <a:prstGeom prst="rect">
            <a:avLst/>
          </a:prstGeom>
        </p:spPr>
      </p:pic>
      <p:pic>
        <p:nvPicPr>
          <p:cNvPr id="43" name="Graphic 42">
            <a:extLst>
              <a:ext uri="{FF2B5EF4-FFF2-40B4-BE49-F238E27FC236}">
                <a16:creationId xmlns:a16="http://schemas.microsoft.com/office/drawing/2014/main" id="{079ACF02-9FC3-481E-8C50-B9694F6CAE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6953" y="2679308"/>
            <a:ext cx="323064" cy="298053"/>
          </a:xfrm>
          <a:prstGeom prst="rect">
            <a:avLst/>
          </a:prstGeom>
        </p:spPr>
      </p:pic>
      <p:pic>
        <p:nvPicPr>
          <p:cNvPr id="69" name="Graphic 68">
            <a:extLst>
              <a:ext uri="{FF2B5EF4-FFF2-40B4-BE49-F238E27FC236}">
                <a16:creationId xmlns:a16="http://schemas.microsoft.com/office/drawing/2014/main" id="{DBB55D28-3B88-4839-82AD-F1FFED841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6953" y="4005389"/>
            <a:ext cx="323064" cy="298053"/>
          </a:xfrm>
          <a:prstGeom prst="rect">
            <a:avLst/>
          </a:prstGeom>
        </p:spPr>
      </p:pic>
      <p:grpSp>
        <p:nvGrpSpPr>
          <p:cNvPr id="3" name="Group 2">
            <a:extLst>
              <a:ext uri="{FF2B5EF4-FFF2-40B4-BE49-F238E27FC236}">
                <a16:creationId xmlns:a16="http://schemas.microsoft.com/office/drawing/2014/main" id="{6E03DB35-2113-451F-92A9-B5780189F8F4}"/>
              </a:ext>
            </a:extLst>
          </p:cNvPr>
          <p:cNvGrpSpPr/>
          <p:nvPr/>
        </p:nvGrpSpPr>
        <p:grpSpPr>
          <a:xfrm>
            <a:off x="9138999" y="1524438"/>
            <a:ext cx="2217220" cy="3978209"/>
            <a:chOff x="16572809" y="2764454"/>
            <a:chExt cx="4020764" cy="7214188"/>
          </a:xfrm>
        </p:grpSpPr>
        <p:sp>
          <p:nvSpPr>
            <p:cNvPr id="25" name="Rectangle 24">
              <a:extLst>
                <a:ext uri="{FF2B5EF4-FFF2-40B4-BE49-F238E27FC236}">
                  <a16:creationId xmlns:a16="http://schemas.microsoft.com/office/drawing/2014/main" id="{D1556C91-0CA8-47FE-BD42-3750DD6D0AF7}"/>
                </a:ext>
              </a:extLst>
            </p:cNvPr>
            <p:cNvSpPr/>
            <p:nvPr/>
          </p:nvSpPr>
          <p:spPr bwMode="auto">
            <a:xfrm>
              <a:off x="16572809" y="2764454"/>
              <a:ext cx="4020764" cy="721418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64E07FF8-7B2F-49E0-B5F7-93ADD637B64A}"/>
                </a:ext>
              </a:extLst>
            </p:cNvPr>
            <p:cNvSpPr txBox="1"/>
            <p:nvPr/>
          </p:nvSpPr>
          <p:spPr>
            <a:xfrm>
              <a:off x="17347514" y="2868906"/>
              <a:ext cx="2471353" cy="640018"/>
            </a:xfrm>
            <a:prstGeom prst="rect">
              <a:avLst/>
            </a:prstGeom>
            <a:noFill/>
          </p:spPr>
          <p:txBody>
            <a:bodyPr wrap="square" lIns="50409" tIns="80653" rIns="50409" bIns="80653" rtlCol="0">
              <a:spAutoFit/>
            </a:bodyPr>
            <a:lstStyle/>
            <a:p>
              <a:pPr algn="ctr" defTabSz="914347">
                <a:lnSpc>
                  <a:spcPct val="90000"/>
                </a:lnSpc>
                <a:spcAft>
                  <a:spcPts val="1323"/>
                </a:spcAft>
                <a:defRPr/>
              </a:pPr>
              <a:r>
                <a:rPr lang="en-US" sz="1372">
                  <a:solidFill>
                    <a:srgbClr val="3C3C41"/>
                  </a:solidFill>
                  <a:latin typeface="Segoe UI Semibold"/>
                </a:rPr>
                <a:t>Fault Domain</a:t>
              </a:r>
              <a:endParaRPr lang="en-US" sz="1176">
                <a:solidFill>
                  <a:srgbClr val="3C3C41"/>
                </a:solidFill>
                <a:latin typeface="Segoe UI"/>
              </a:endParaRPr>
            </a:p>
          </p:txBody>
        </p:sp>
        <p:sp>
          <p:nvSpPr>
            <p:cNvPr id="27" name="Rectangle 26">
              <a:extLst>
                <a:ext uri="{FF2B5EF4-FFF2-40B4-BE49-F238E27FC236}">
                  <a16:creationId xmlns:a16="http://schemas.microsoft.com/office/drawing/2014/main" id="{3B856CB2-56D1-41C0-94E7-292F7C3F4CE4}"/>
                </a:ext>
              </a:extLst>
            </p:cNvPr>
            <p:cNvSpPr/>
            <p:nvPr/>
          </p:nvSpPr>
          <p:spPr bwMode="auto">
            <a:xfrm>
              <a:off x="16793584" y="3651750"/>
              <a:ext cx="3579216" cy="5971912"/>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4EE7A6DF-8680-4A11-B6EB-87CF18ABF2D0}"/>
                </a:ext>
              </a:extLst>
            </p:cNvPr>
            <p:cNvSpPr txBox="1"/>
            <p:nvPr/>
          </p:nvSpPr>
          <p:spPr>
            <a:xfrm>
              <a:off x="18277223" y="3804974"/>
              <a:ext cx="1092582" cy="640018"/>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372">
                  <a:solidFill>
                    <a:srgbClr val="3C3C41"/>
                  </a:solidFill>
                  <a:latin typeface="Segoe UI Semibold"/>
                </a:rPr>
                <a:t>Rack</a:t>
              </a:r>
              <a:endParaRPr lang="en-US" sz="1176">
                <a:solidFill>
                  <a:srgbClr val="3C3C41"/>
                </a:solidFill>
                <a:latin typeface="Segoe UI"/>
              </a:endParaRPr>
            </a:p>
          </p:txBody>
        </p:sp>
        <p:sp>
          <p:nvSpPr>
            <p:cNvPr id="29" name="Rectangle 28">
              <a:extLst>
                <a:ext uri="{FF2B5EF4-FFF2-40B4-BE49-F238E27FC236}">
                  <a16:creationId xmlns:a16="http://schemas.microsoft.com/office/drawing/2014/main" id="{69623D5F-B5B2-4161-ACC2-56820533F7ED}"/>
                </a:ext>
              </a:extLst>
            </p:cNvPr>
            <p:cNvSpPr/>
            <p:nvPr/>
          </p:nvSpPr>
          <p:spPr bwMode="auto">
            <a:xfrm>
              <a:off x="17133348" y="4658670"/>
              <a:ext cx="2899687" cy="218771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81BF87D8-2E5A-458F-9D0D-7282C54F4A28}"/>
                </a:ext>
              </a:extLst>
            </p:cNvPr>
            <p:cNvSpPr txBox="1"/>
            <p:nvPr/>
          </p:nvSpPr>
          <p:spPr>
            <a:xfrm>
              <a:off x="18277223" y="4685824"/>
              <a:ext cx="1477008" cy="886060"/>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dirty="0">
                  <a:solidFill>
                    <a:srgbClr val="FFFFFF"/>
                  </a:solidFill>
                  <a:latin typeface="Segoe UI Semibold"/>
                </a:rPr>
                <a:t>Virtual Machine</a:t>
              </a:r>
              <a:endParaRPr lang="en-US" sz="1079" dirty="0">
                <a:solidFill>
                  <a:srgbClr val="FFFFFF"/>
                </a:solidFill>
                <a:latin typeface="Segoe UI"/>
              </a:endParaRPr>
            </a:p>
          </p:txBody>
        </p:sp>
        <p:sp>
          <p:nvSpPr>
            <p:cNvPr id="31" name="Rectangle 30">
              <a:extLst>
                <a:ext uri="{FF2B5EF4-FFF2-40B4-BE49-F238E27FC236}">
                  <a16:creationId xmlns:a16="http://schemas.microsoft.com/office/drawing/2014/main" id="{DE19DB2C-7531-472F-ACE6-1BBAC2AFF091}"/>
                </a:ext>
              </a:extLst>
            </p:cNvPr>
            <p:cNvSpPr/>
            <p:nvPr/>
          </p:nvSpPr>
          <p:spPr bwMode="auto">
            <a:xfrm>
              <a:off x="17490993" y="5856684"/>
              <a:ext cx="2184393" cy="551942"/>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SAP 1</a:t>
              </a:r>
            </a:p>
          </p:txBody>
        </p:sp>
        <p:sp>
          <p:nvSpPr>
            <p:cNvPr id="32" name="Rectangle 31">
              <a:extLst>
                <a:ext uri="{FF2B5EF4-FFF2-40B4-BE49-F238E27FC236}">
                  <a16:creationId xmlns:a16="http://schemas.microsoft.com/office/drawing/2014/main" id="{8308C724-1E5F-440F-B0A1-37393E773C59}"/>
                </a:ext>
              </a:extLst>
            </p:cNvPr>
            <p:cNvSpPr/>
            <p:nvPr/>
          </p:nvSpPr>
          <p:spPr bwMode="auto">
            <a:xfrm>
              <a:off x="17133348" y="7076967"/>
              <a:ext cx="2899687" cy="2187712"/>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7BF5168-BAB6-4577-A38B-AFB3D4EEE790}"/>
                </a:ext>
              </a:extLst>
            </p:cNvPr>
            <p:cNvSpPr txBox="1"/>
            <p:nvPr/>
          </p:nvSpPr>
          <p:spPr>
            <a:xfrm>
              <a:off x="18277223" y="7090574"/>
              <a:ext cx="1477008" cy="886060"/>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34" name="Rectangle 33">
              <a:extLst>
                <a:ext uri="{FF2B5EF4-FFF2-40B4-BE49-F238E27FC236}">
                  <a16:creationId xmlns:a16="http://schemas.microsoft.com/office/drawing/2014/main" id="{7ABC8FC9-DB14-4C22-8B62-6EADD2E5CD78}"/>
                </a:ext>
              </a:extLst>
            </p:cNvPr>
            <p:cNvSpPr/>
            <p:nvPr/>
          </p:nvSpPr>
          <p:spPr bwMode="auto">
            <a:xfrm>
              <a:off x="17490993" y="8272940"/>
              <a:ext cx="2184393" cy="551942"/>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HANA</a:t>
              </a:r>
            </a:p>
          </p:txBody>
        </p:sp>
        <p:pic>
          <p:nvPicPr>
            <p:cNvPr id="68" name="Picture 67">
              <a:extLst>
                <a:ext uri="{FF2B5EF4-FFF2-40B4-BE49-F238E27FC236}">
                  <a16:creationId xmlns:a16="http://schemas.microsoft.com/office/drawing/2014/main" id="{5899124A-0F86-49CE-9EFF-8AB52435A5D2}"/>
                </a:ext>
              </a:extLst>
            </p:cNvPr>
            <p:cNvPicPr>
              <a:picLocks noChangeAspect="1"/>
            </p:cNvPicPr>
            <p:nvPr/>
          </p:nvPicPr>
          <p:blipFill>
            <a:blip r:embed="rId2"/>
            <a:stretch>
              <a:fillRect/>
            </a:stretch>
          </p:blipFill>
          <p:spPr>
            <a:xfrm>
              <a:off x="17630953" y="3869588"/>
              <a:ext cx="544129" cy="510851"/>
            </a:xfrm>
            <a:prstGeom prst="rect">
              <a:avLst/>
            </a:prstGeom>
          </p:spPr>
        </p:pic>
        <p:pic>
          <p:nvPicPr>
            <p:cNvPr id="70" name="Graphic 69">
              <a:extLst>
                <a:ext uri="{FF2B5EF4-FFF2-40B4-BE49-F238E27FC236}">
                  <a16:creationId xmlns:a16="http://schemas.microsoft.com/office/drawing/2014/main" id="{AB184135-7AB6-4B43-B837-6AA914E44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10091" y="4858725"/>
              <a:ext cx="585853" cy="540497"/>
            </a:xfrm>
            <a:prstGeom prst="rect">
              <a:avLst/>
            </a:prstGeom>
          </p:spPr>
        </p:pic>
        <p:pic>
          <p:nvPicPr>
            <p:cNvPr id="71" name="Graphic 70">
              <a:extLst>
                <a:ext uri="{FF2B5EF4-FFF2-40B4-BE49-F238E27FC236}">
                  <a16:creationId xmlns:a16="http://schemas.microsoft.com/office/drawing/2014/main" id="{454AAC45-BDFC-4C09-B620-68EFCDFDDC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10091" y="7263476"/>
              <a:ext cx="585853" cy="540497"/>
            </a:xfrm>
            <a:prstGeom prst="rect">
              <a:avLst/>
            </a:prstGeom>
          </p:spPr>
        </p:pic>
      </p:grpSp>
      <p:sp>
        <p:nvSpPr>
          <p:cNvPr id="72" name="Rectangle 71">
            <a:extLst>
              <a:ext uri="{FF2B5EF4-FFF2-40B4-BE49-F238E27FC236}">
                <a16:creationId xmlns:a16="http://schemas.microsoft.com/office/drawing/2014/main" id="{E8B7A748-288C-40BE-A07B-0154B3A14C5C}"/>
              </a:ext>
            </a:extLst>
          </p:cNvPr>
          <p:cNvSpPr/>
          <p:nvPr/>
        </p:nvSpPr>
        <p:spPr bwMode="auto">
          <a:xfrm>
            <a:off x="50" y="1313208"/>
            <a:ext cx="4358627" cy="5544279"/>
          </a:xfrm>
          <a:prstGeom prst="rect">
            <a:avLst/>
          </a:prstGeom>
          <a:solidFill>
            <a:schemeClr val="bg1"/>
          </a:solidFill>
          <a:ln w="10795" cap="flat" cmpd="sng" algn="ctr">
            <a:noFill/>
            <a:prstDash val="solid"/>
          </a:ln>
          <a:effectLst/>
        </p:spPr>
        <p:txBody>
          <a:bodyPr rot="0" spcFirstLastPara="0" vertOverflow="overflow" horzOverflow="overflow" vert="horz" wrap="square" lIns="448209" tIns="268925" rIns="358567" bIns="179283" numCol="1" spcCol="0" rtlCol="0" fromWordArt="0" anchor="t" anchorCtr="0" forceAA="0" compatLnSpc="1">
            <a:prstTxWarp prst="textNoShape">
              <a:avLst/>
            </a:prstTxWarp>
            <a:noAutofit/>
          </a:bodyPr>
          <a:lstStyle/>
          <a:p>
            <a:pPr defTabSz="914347">
              <a:lnSpc>
                <a:spcPct val="90000"/>
              </a:lnSpc>
              <a:spcAft>
                <a:spcPts val="1176"/>
              </a:spcAft>
              <a:defRPr/>
            </a:pPr>
            <a:r>
              <a:rPr lang="en-US" sz="1764" dirty="0">
                <a:solidFill>
                  <a:srgbClr val="0078D3"/>
                </a:solidFill>
                <a:latin typeface="Segoe UI Semibold"/>
              </a:rPr>
              <a:t>Business need</a:t>
            </a:r>
          </a:p>
          <a:p>
            <a:pPr defTabSz="914347">
              <a:lnSpc>
                <a:spcPct val="90000"/>
              </a:lnSpc>
              <a:spcAft>
                <a:spcPts val="1176"/>
              </a:spcAft>
              <a:defRPr/>
            </a:pPr>
            <a:r>
              <a:rPr lang="en-US" sz="1568" dirty="0">
                <a:solidFill>
                  <a:srgbClr val="3C3C41"/>
                </a:solidFill>
                <a:latin typeface="Segoe UI"/>
              </a:rPr>
              <a:t>Protect applications and data from hardware and software update failures.</a:t>
            </a:r>
          </a:p>
          <a:p>
            <a:pPr defTabSz="914347">
              <a:lnSpc>
                <a:spcPct val="90000"/>
              </a:lnSpc>
              <a:spcBef>
                <a:spcPts val="1176"/>
              </a:spcBef>
              <a:spcAft>
                <a:spcPts val="1176"/>
              </a:spcAft>
              <a:defRPr/>
            </a:pPr>
            <a:r>
              <a:rPr lang="en-US" sz="1764" dirty="0">
                <a:solidFill>
                  <a:srgbClr val="0078D3"/>
                </a:solidFill>
                <a:latin typeface="Segoe UI Semibold"/>
              </a:rPr>
              <a:t>Azure Solution</a:t>
            </a:r>
          </a:p>
          <a:p>
            <a:pPr defTabSz="914347">
              <a:spcBef>
                <a:spcPts val="331"/>
              </a:spcBef>
              <a:defRPr/>
            </a:pPr>
            <a:r>
              <a:rPr lang="en-US" sz="1568" dirty="0">
                <a:solidFill>
                  <a:srgbClr val="3C3C41"/>
                </a:solidFill>
                <a:latin typeface="Segoe UI"/>
              </a:rPr>
              <a:t>For any Single Instance Virtual Machine using premium storage for all Operating System Disks and Data Disks, we guarantee you will have Virtual Machine Connectivity of at least 99.9%.</a:t>
            </a:r>
          </a:p>
        </p:txBody>
      </p:sp>
      <p:sp>
        <p:nvSpPr>
          <p:cNvPr id="40" name="Rectangle 39">
            <a:extLst>
              <a:ext uri="{FF2B5EF4-FFF2-40B4-BE49-F238E27FC236}">
                <a16:creationId xmlns:a16="http://schemas.microsoft.com/office/drawing/2014/main" id="{71BBBDA6-5CA2-44CA-B358-815828CFD792}"/>
              </a:ext>
            </a:extLst>
          </p:cNvPr>
          <p:cNvSpPr/>
          <p:nvPr/>
        </p:nvSpPr>
        <p:spPr bwMode="auto">
          <a:xfrm>
            <a:off x="5263708" y="3073831"/>
            <a:ext cx="5709581" cy="615948"/>
          </a:xfrm>
          <a:prstGeom prst="rect">
            <a:avLst/>
          </a:prstGeom>
          <a:noFill/>
          <a:ln w="19050">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103" dirty="0">
              <a:solidFill>
                <a:srgbClr val="3C3C41"/>
              </a:solidFill>
              <a:latin typeface="Segoe UI Semibold"/>
              <a:ea typeface="Segoe UI" pitchFamily="34" charset="0"/>
              <a:cs typeface="Segoe UI" pitchFamily="34" charset="0"/>
            </a:endParaRPr>
          </a:p>
        </p:txBody>
      </p:sp>
      <p:sp>
        <p:nvSpPr>
          <p:cNvPr id="41" name="Rectangle 40">
            <a:extLst>
              <a:ext uri="{FF2B5EF4-FFF2-40B4-BE49-F238E27FC236}">
                <a16:creationId xmlns:a16="http://schemas.microsoft.com/office/drawing/2014/main" id="{8D78506D-1408-419B-86A7-7C87A9A0A59E}"/>
              </a:ext>
            </a:extLst>
          </p:cNvPr>
          <p:cNvSpPr/>
          <p:nvPr/>
        </p:nvSpPr>
        <p:spPr bwMode="auto">
          <a:xfrm>
            <a:off x="5263708" y="4406257"/>
            <a:ext cx="5709581" cy="615948"/>
          </a:xfrm>
          <a:prstGeom prst="rect">
            <a:avLst/>
          </a:prstGeom>
          <a:noFill/>
          <a:ln w="19050">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dirty="0">
              <a:solidFill>
                <a:srgbClr val="3C3C41"/>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450801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C545185-1534-455D-9ABE-12521E787250}"/>
              </a:ext>
            </a:extLst>
          </p:cNvPr>
          <p:cNvSpPr/>
          <p:nvPr/>
        </p:nvSpPr>
        <p:spPr bwMode="auto">
          <a:xfrm>
            <a:off x="963" y="1313207"/>
            <a:ext cx="4357713" cy="5544279"/>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endParaRPr lang="en-GB" sz="1103" kern="0">
              <a:solidFill>
                <a:srgbClr val="0D0D0D"/>
              </a:solidFill>
              <a:latin typeface="Segoe UI Semibold" panose="020B0702040204020203" pitchFamily="34" charset="0"/>
              <a:cs typeface="Segoe UI Semibold" panose="020B0702040204020203" pitchFamily="34" charset="0"/>
            </a:endParaRPr>
          </a:p>
        </p:txBody>
      </p:sp>
      <p:graphicFrame>
        <p:nvGraphicFramePr>
          <p:cNvPr id="37" name="Table 36" hidden="1">
            <a:extLst>
              <a:ext uri="{FF2B5EF4-FFF2-40B4-BE49-F238E27FC236}">
                <a16:creationId xmlns:a16="http://schemas.microsoft.com/office/drawing/2014/main" id="{4B2D6652-11A3-4AED-96A4-E6D03A0C3EB4}"/>
              </a:ext>
            </a:extLst>
          </p:cNvPr>
          <p:cNvGraphicFramePr>
            <a:graphicFrameLocks noGrp="1"/>
          </p:cNvGraphicFramePr>
          <p:nvPr/>
        </p:nvGraphicFramePr>
        <p:xfrm>
          <a:off x="418456" y="1568013"/>
          <a:ext cx="3167641" cy="4094798"/>
        </p:xfrm>
        <a:graphic>
          <a:graphicData uri="http://schemas.openxmlformats.org/drawingml/2006/table">
            <a:tbl>
              <a:tblPr firstRow="1" bandRow="1">
                <a:tableStyleId>{00A15C55-8517-42AA-B614-E9B94910E393}</a:tableStyleId>
              </a:tblPr>
              <a:tblGrid>
                <a:gridCol w="1055881">
                  <a:extLst>
                    <a:ext uri="{9D8B030D-6E8A-4147-A177-3AD203B41FA5}">
                      <a16:colId xmlns:a16="http://schemas.microsoft.com/office/drawing/2014/main" val="2211432298"/>
                    </a:ext>
                  </a:extLst>
                </a:gridCol>
                <a:gridCol w="1353381">
                  <a:extLst>
                    <a:ext uri="{9D8B030D-6E8A-4147-A177-3AD203B41FA5}">
                      <a16:colId xmlns:a16="http://schemas.microsoft.com/office/drawing/2014/main" val="134461077"/>
                    </a:ext>
                  </a:extLst>
                </a:gridCol>
                <a:gridCol w="758379">
                  <a:extLst>
                    <a:ext uri="{9D8B030D-6E8A-4147-A177-3AD203B41FA5}">
                      <a16:colId xmlns:a16="http://schemas.microsoft.com/office/drawing/2014/main" val="1791993539"/>
                    </a:ext>
                  </a:extLst>
                </a:gridCol>
              </a:tblGrid>
              <a:tr h="578768">
                <a:tc>
                  <a:txBody>
                    <a:bodyPr/>
                    <a:lstStyle/>
                    <a:p>
                      <a:r>
                        <a:rPr lang="en-US" sz="1400" b="0">
                          <a:solidFill>
                            <a:schemeClr val="tx2"/>
                          </a:solidFill>
                          <a:latin typeface="+mj-lt"/>
                        </a:rPr>
                        <a:t>Application Layer</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Azure Service</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SLA</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923166"/>
                  </a:ext>
                </a:extLst>
              </a:tr>
              <a:tr h="784313">
                <a:tc>
                  <a:txBody>
                    <a:bodyPr/>
                    <a:lstStyle/>
                    <a:p>
                      <a:r>
                        <a:rPr lang="en-US" sz="1200">
                          <a:solidFill>
                            <a:schemeClr val="tx1"/>
                          </a:solidFill>
                          <a:latin typeface="+mj-lt"/>
                        </a:rPr>
                        <a:t>Compute</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Availability Sets</a:t>
                      </a:r>
                    </a:p>
                    <a:p>
                      <a:r>
                        <a:rPr lang="en-US" sz="1200">
                          <a:solidFill>
                            <a:schemeClr val="tx1"/>
                          </a:solidFill>
                        </a:rPr>
                        <a:t>Virtual Machine Scale Sets</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99.95%</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94059"/>
                  </a:ext>
                </a:extLst>
              </a:tr>
              <a:tr h="448195">
                <a:tc>
                  <a:txBody>
                    <a:bodyPr/>
                    <a:lstStyle/>
                    <a:p>
                      <a:r>
                        <a:rPr lang="en-US" sz="1200">
                          <a:solidFill>
                            <a:schemeClr val="tx1"/>
                          </a:solidFill>
                          <a:latin typeface="+mj-lt"/>
                        </a:rPr>
                        <a:t>Storage – </a:t>
                      </a:r>
                      <a:br>
                        <a:rPr lang="en-US" sz="1200">
                          <a:solidFill>
                            <a:schemeClr val="tx1"/>
                          </a:solidFill>
                          <a:latin typeface="+mj-lt"/>
                        </a:rPr>
                      </a:br>
                      <a:r>
                        <a:rPr lang="en-US" sz="1200">
                          <a:solidFill>
                            <a:schemeClr val="tx1"/>
                          </a:solidFill>
                          <a:latin typeface="+mj-lt"/>
                        </a:rPr>
                        <a:t>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Managed 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016389"/>
                  </a:ext>
                </a:extLst>
              </a:tr>
              <a:tr h="714948">
                <a:tc>
                  <a:txBody>
                    <a:bodyPr/>
                    <a:lstStyle/>
                    <a:p>
                      <a:r>
                        <a:rPr lang="en-US" sz="1200">
                          <a:solidFill>
                            <a:schemeClr val="tx1"/>
                          </a:solidFill>
                          <a:latin typeface="+mj-lt"/>
                        </a:rPr>
                        <a:t>Storage – Blob/Queue/</a:t>
                      </a:r>
                    </a:p>
                    <a:p>
                      <a:r>
                        <a:rPr lang="en-US" sz="1200">
                          <a:solidFill>
                            <a:schemeClr val="tx1"/>
                          </a:solidFill>
                          <a:latin typeface="+mj-lt"/>
                        </a:rPr>
                        <a:t>File/Table</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LRS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7866349"/>
                  </a:ext>
                </a:extLst>
              </a:tr>
              <a:tr h="784313">
                <a:tc>
                  <a:txBody>
                    <a:bodyPr/>
                    <a:lstStyle/>
                    <a:p>
                      <a:r>
                        <a:rPr lang="en-US" sz="1200">
                          <a:solidFill>
                            <a:schemeClr val="tx1"/>
                          </a:solidFill>
                          <a:latin typeface="+mj-lt"/>
                        </a:rPr>
                        <a:t>Networking</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IP Address</a:t>
                      </a:r>
                    </a:p>
                    <a:p>
                      <a:r>
                        <a:rPr lang="en-US" sz="1200">
                          <a:solidFill>
                            <a:schemeClr val="tx1"/>
                          </a:solidFill>
                        </a:rPr>
                        <a:t>Basic Load Balancer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9162441"/>
                  </a:ext>
                </a:extLst>
              </a:tr>
              <a:tr h="784313">
                <a:tc>
                  <a:txBody>
                    <a:bodyPr/>
                    <a:lstStyle/>
                    <a:p>
                      <a:r>
                        <a:rPr lang="en-US" sz="1200">
                          <a:solidFill>
                            <a:schemeClr val="tx1"/>
                          </a:solidFill>
                          <a:latin typeface="+mj-lt"/>
                        </a:rPr>
                        <a:t>Data</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SQL Managed Instance</a:t>
                      </a:r>
                    </a:p>
                    <a:p>
                      <a:r>
                        <a:rPr lang="en-US" sz="1200">
                          <a:solidFill>
                            <a:schemeClr val="tx1"/>
                          </a:solidFill>
                        </a:rPr>
                        <a:t>IaaS SQL Server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7887845"/>
                  </a:ext>
                </a:extLst>
              </a:tr>
            </a:tbl>
          </a:graphicData>
        </a:graphic>
      </p:graphicFrame>
      <p:sp>
        <p:nvSpPr>
          <p:cNvPr id="4" name="Title 3">
            <a:extLst>
              <a:ext uri="{FF2B5EF4-FFF2-40B4-BE49-F238E27FC236}">
                <a16:creationId xmlns:a16="http://schemas.microsoft.com/office/drawing/2014/main" id="{B3FF1D40-2D94-4838-8046-6D57F575BE00}"/>
              </a:ext>
            </a:extLst>
          </p:cNvPr>
          <p:cNvSpPr>
            <a:spLocks noGrp="1"/>
          </p:cNvSpPr>
          <p:nvPr>
            <p:ph type="title"/>
          </p:nvPr>
        </p:nvSpPr>
        <p:spPr/>
        <p:txBody>
          <a:bodyPr/>
          <a:lstStyle/>
          <a:p>
            <a:r>
              <a:rPr lang="en-US"/>
              <a:t>Resilience pattern: High-Availability (99.95% SLA)</a:t>
            </a:r>
          </a:p>
        </p:txBody>
      </p:sp>
      <p:sp>
        <p:nvSpPr>
          <p:cNvPr id="2" name="TextBox 1">
            <a:extLst>
              <a:ext uri="{FF2B5EF4-FFF2-40B4-BE49-F238E27FC236}">
                <a16:creationId xmlns:a16="http://schemas.microsoft.com/office/drawing/2014/main" id="{E451945B-30A5-4EE8-BC52-324D2B32FBED}"/>
              </a:ext>
            </a:extLst>
          </p:cNvPr>
          <p:cNvSpPr txBox="1"/>
          <p:nvPr/>
        </p:nvSpPr>
        <p:spPr>
          <a:xfrm>
            <a:off x="5189885" y="5629801"/>
            <a:ext cx="5857228" cy="972873"/>
          </a:xfrm>
          <a:prstGeom prst="rect">
            <a:avLst/>
          </a:prstGeom>
          <a:noFill/>
        </p:spPr>
        <p:txBody>
          <a:bodyPr wrap="square" lIns="100832" tIns="80666" rIns="100832" bIns="80666" rtlCol="0">
            <a:spAutoFit/>
          </a:bodyPr>
          <a:lstStyle/>
          <a:p>
            <a:pPr defTabSz="914347">
              <a:lnSpc>
                <a:spcPct val="90000"/>
              </a:lnSpc>
              <a:spcAft>
                <a:spcPts val="588"/>
              </a:spcAft>
              <a:defRPr/>
            </a:pPr>
            <a:r>
              <a:rPr lang="en-US" sz="1323">
                <a:solidFill>
                  <a:srgbClr val="0078D3"/>
                </a:solidFill>
                <a:latin typeface="Segoe UI Semibold"/>
              </a:rPr>
              <a:t>Fault Domain</a:t>
            </a:r>
            <a:r>
              <a:rPr lang="en-US" sz="1323">
                <a:solidFill>
                  <a:srgbClr val="3C3C41"/>
                </a:solidFill>
                <a:latin typeface="Segoe UI"/>
              </a:rPr>
              <a:t>: a logical group of underlying hardware that share a common power source and network switch, within a datacenter. </a:t>
            </a:r>
          </a:p>
          <a:p>
            <a:pPr defTabSz="914347">
              <a:lnSpc>
                <a:spcPct val="90000"/>
              </a:lnSpc>
              <a:spcAft>
                <a:spcPts val="588"/>
              </a:spcAft>
              <a:defRPr/>
            </a:pPr>
            <a:r>
              <a:rPr lang="en-US" sz="1323">
                <a:solidFill>
                  <a:srgbClr val="0078D3"/>
                </a:solidFill>
                <a:latin typeface="Segoe UI Semibold"/>
              </a:rPr>
              <a:t>Update Domain</a:t>
            </a:r>
            <a:r>
              <a:rPr lang="en-US" sz="1323">
                <a:solidFill>
                  <a:srgbClr val="3C3C41"/>
                </a:solidFill>
                <a:latin typeface="Segoe UI"/>
              </a:rPr>
              <a:t>: a logical group of underlying hardware that can undergo maintenance or be rebooted at the same time.</a:t>
            </a:r>
          </a:p>
        </p:txBody>
      </p:sp>
      <p:grpSp>
        <p:nvGrpSpPr>
          <p:cNvPr id="6" name="Group 5">
            <a:extLst>
              <a:ext uri="{FF2B5EF4-FFF2-40B4-BE49-F238E27FC236}">
                <a16:creationId xmlns:a16="http://schemas.microsoft.com/office/drawing/2014/main" id="{16D38599-B46F-4E29-A360-E7009A4E3626}"/>
              </a:ext>
            </a:extLst>
          </p:cNvPr>
          <p:cNvGrpSpPr/>
          <p:nvPr/>
        </p:nvGrpSpPr>
        <p:grpSpPr>
          <a:xfrm>
            <a:off x="4880780" y="1524438"/>
            <a:ext cx="6475438" cy="3978209"/>
            <a:chOff x="5083743" y="1438879"/>
            <a:chExt cx="6605337" cy="4058013"/>
          </a:xfrm>
        </p:grpSpPr>
        <p:sp>
          <p:nvSpPr>
            <p:cNvPr id="12" name="Rectangle 11">
              <a:extLst>
                <a:ext uri="{FF2B5EF4-FFF2-40B4-BE49-F238E27FC236}">
                  <a16:creationId xmlns:a16="http://schemas.microsoft.com/office/drawing/2014/main" id="{EA0CEFAC-6310-4C5D-9AC8-542A292AF5CF}"/>
                </a:ext>
              </a:extLst>
            </p:cNvPr>
            <p:cNvSpPr/>
            <p:nvPr/>
          </p:nvSpPr>
          <p:spPr bwMode="auto">
            <a:xfrm>
              <a:off x="5083743" y="1438879"/>
              <a:ext cx="2261698" cy="405801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A2F623BF-A022-431C-8D1F-81F54C469A1C}"/>
                </a:ext>
              </a:extLst>
            </p:cNvPr>
            <p:cNvSpPr txBox="1"/>
            <p:nvPr/>
          </p:nvSpPr>
          <p:spPr>
            <a:xfrm>
              <a:off x="5519518" y="1497633"/>
              <a:ext cx="1390147" cy="360013"/>
            </a:xfrm>
            <a:prstGeom prst="rect">
              <a:avLst/>
            </a:prstGeom>
            <a:noFill/>
          </p:spPr>
          <p:txBody>
            <a:bodyPr wrap="square" lIns="50409" tIns="80653" rIns="50409" bIns="80653" rtlCol="0">
              <a:spAutoFit/>
            </a:bodyPr>
            <a:lstStyle/>
            <a:p>
              <a:pPr algn="ctr" defTabSz="914347">
                <a:lnSpc>
                  <a:spcPct val="90000"/>
                </a:lnSpc>
                <a:spcAft>
                  <a:spcPts val="1323"/>
                </a:spcAft>
                <a:defRPr/>
              </a:pPr>
              <a:r>
                <a:rPr lang="en-US" sz="1372">
                  <a:solidFill>
                    <a:srgbClr val="3C3C41"/>
                  </a:solidFill>
                  <a:latin typeface="Segoe UI Semibold"/>
                </a:rPr>
                <a:t>Fault Domain</a:t>
              </a:r>
              <a:endParaRPr lang="en-US" sz="1176">
                <a:solidFill>
                  <a:srgbClr val="3C3C41"/>
                </a:solidFill>
                <a:latin typeface="Segoe UI"/>
              </a:endParaRPr>
            </a:p>
          </p:txBody>
        </p:sp>
        <p:sp>
          <p:nvSpPr>
            <p:cNvPr id="14" name="Rectangle 13">
              <a:extLst>
                <a:ext uri="{FF2B5EF4-FFF2-40B4-BE49-F238E27FC236}">
                  <a16:creationId xmlns:a16="http://schemas.microsoft.com/office/drawing/2014/main" id="{AD3FFF47-14C2-436A-90C6-20EB648F7E73}"/>
                </a:ext>
              </a:extLst>
            </p:cNvPr>
            <p:cNvSpPr/>
            <p:nvPr/>
          </p:nvSpPr>
          <p:spPr bwMode="auto">
            <a:xfrm>
              <a:off x="5207930" y="1937987"/>
              <a:ext cx="2013325" cy="3359227"/>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32FEA108-ED7C-43A4-BF4F-8692D24855E5}"/>
                </a:ext>
              </a:extLst>
            </p:cNvPr>
            <p:cNvSpPr txBox="1"/>
            <p:nvPr/>
          </p:nvSpPr>
          <p:spPr>
            <a:xfrm>
              <a:off x="6042484" y="2024176"/>
              <a:ext cx="614582" cy="360013"/>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372">
                  <a:solidFill>
                    <a:srgbClr val="3C3C41"/>
                  </a:solidFill>
                  <a:latin typeface="Segoe UI Semibold"/>
                </a:rPr>
                <a:t>Rack</a:t>
              </a:r>
              <a:endParaRPr lang="en-US" sz="1176">
                <a:solidFill>
                  <a:srgbClr val="3C3C41"/>
                </a:solidFill>
                <a:latin typeface="Segoe UI"/>
              </a:endParaRPr>
            </a:p>
          </p:txBody>
        </p:sp>
        <p:sp>
          <p:nvSpPr>
            <p:cNvPr id="17" name="Rectangle 16">
              <a:extLst>
                <a:ext uri="{FF2B5EF4-FFF2-40B4-BE49-F238E27FC236}">
                  <a16:creationId xmlns:a16="http://schemas.microsoft.com/office/drawing/2014/main" id="{E1792517-49A3-48A1-8108-7DAC464F4C76}"/>
                </a:ext>
              </a:extLst>
            </p:cNvPr>
            <p:cNvSpPr/>
            <p:nvPr/>
          </p:nvSpPr>
          <p:spPr bwMode="auto">
            <a:xfrm>
              <a:off x="5399049" y="2504384"/>
              <a:ext cx="1631087" cy="1230598"/>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59A74048-F2C0-4701-9D35-1AF320152216}"/>
                </a:ext>
              </a:extLst>
            </p:cNvPr>
            <p:cNvSpPr txBox="1"/>
            <p:nvPr/>
          </p:nvSpPr>
          <p:spPr>
            <a:xfrm>
              <a:off x="6042484" y="2519658"/>
              <a:ext cx="830824" cy="498413"/>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19" name="Rectangle 18">
              <a:extLst>
                <a:ext uri="{FF2B5EF4-FFF2-40B4-BE49-F238E27FC236}">
                  <a16:creationId xmlns:a16="http://schemas.microsoft.com/office/drawing/2014/main" id="{EDC7754A-4974-46F2-BBB5-5A4C1FFD6D9E}"/>
                </a:ext>
              </a:extLst>
            </p:cNvPr>
            <p:cNvSpPr/>
            <p:nvPr/>
          </p:nvSpPr>
          <p:spPr bwMode="auto">
            <a:xfrm>
              <a:off x="5600226" y="3178272"/>
              <a:ext cx="1228731" cy="310470"/>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SAP 1</a:t>
              </a:r>
            </a:p>
          </p:txBody>
        </p:sp>
        <p:sp>
          <p:nvSpPr>
            <p:cNvPr id="20" name="Rectangle 19">
              <a:extLst>
                <a:ext uri="{FF2B5EF4-FFF2-40B4-BE49-F238E27FC236}">
                  <a16:creationId xmlns:a16="http://schemas.microsoft.com/office/drawing/2014/main" id="{08692E1F-02E1-4F1F-9BD8-FEBA8AEFACC0}"/>
                </a:ext>
              </a:extLst>
            </p:cNvPr>
            <p:cNvSpPr/>
            <p:nvPr/>
          </p:nvSpPr>
          <p:spPr bwMode="auto">
            <a:xfrm>
              <a:off x="5399049" y="3864687"/>
              <a:ext cx="1631087" cy="1230598"/>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31D64BE2-020C-4E5A-9AF0-199080A919DA}"/>
                </a:ext>
              </a:extLst>
            </p:cNvPr>
            <p:cNvSpPr txBox="1"/>
            <p:nvPr/>
          </p:nvSpPr>
          <p:spPr>
            <a:xfrm>
              <a:off x="6042484" y="3872341"/>
              <a:ext cx="830824" cy="498413"/>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22" name="Rectangle 21">
              <a:extLst>
                <a:ext uri="{FF2B5EF4-FFF2-40B4-BE49-F238E27FC236}">
                  <a16:creationId xmlns:a16="http://schemas.microsoft.com/office/drawing/2014/main" id="{B8CAFE40-983E-46E6-B11E-9A103C7A0CA2}"/>
                </a:ext>
              </a:extLst>
            </p:cNvPr>
            <p:cNvSpPr/>
            <p:nvPr/>
          </p:nvSpPr>
          <p:spPr bwMode="auto">
            <a:xfrm>
              <a:off x="5600226" y="4537427"/>
              <a:ext cx="1228731" cy="310470"/>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HANA</a:t>
              </a:r>
            </a:p>
          </p:txBody>
        </p:sp>
        <p:sp>
          <p:nvSpPr>
            <p:cNvPr id="25" name="Rectangle 24">
              <a:extLst>
                <a:ext uri="{FF2B5EF4-FFF2-40B4-BE49-F238E27FC236}">
                  <a16:creationId xmlns:a16="http://schemas.microsoft.com/office/drawing/2014/main" id="{D1556C91-0CA8-47FE-BD42-3750DD6D0AF7}"/>
                </a:ext>
              </a:extLst>
            </p:cNvPr>
            <p:cNvSpPr/>
            <p:nvPr/>
          </p:nvSpPr>
          <p:spPr bwMode="auto">
            <a:xfrm>
              <a:off x="9427382" y="1438879"/>
              <a:ext cx="2261698" cy="405801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64E07FF8-7B2F-49E0-B5F7-93ADD637B64A}"/>
                </a:ext>
              </a:extLst>
            </p:cNvPr>
            <p:cNvSpPr txBox="1"/>
            <p:nvPr/>
          </p:nvSpPr>
          <p:spPr>
            <a:xfrm>
              <a:off x="9863157" y="1497633"/>
              <a:ext cx="1390147" cy="360013"/>
            </a:xfrm>
            <a:prstGeom prst="rect">
              <a:avLst/>
            </a:prstGeom>
            <a:noFill/>
          </p:spPr>
          <p:txBody>
            <a:bodyPr wrap="square" lIns="50409" tIns="80653" rIns="50409" bIns="80653" rtlCol="0">
              <a:spAutoFit/>
            </a:bodyPr>
            <a:lstStyle/>
            <a:p>
              <a:pPr algn="ctr" defTabSz="914347">
                <a:lnSpc>
                  <a:spcPct val="90000"/>
                </a:lnSpc>
                <a:spcAft>
                  <a:spcPts val="1323"/>
                </a:spcAft>
                <a:defRPr/>
              </a:pPr>
              <a:r>
                <a:rPr lang="en-US" sz="1372">
                  <a:solidFill>
                    <a:srgbClr val="3C3C41"/>
                  </a:solidFill>
                  <a:latin typeface="Segoe UI Semibold"/>
                </a:rPr>
                <a:t>Fault Domain</a:t>
              </a:r>
              <a:endParaRPr lang="en-US" sz="1176">
                <a:solidFill>
                  <a:srgbClr val="3C3C41"/>
                </a:solidFill>
                <a:latin typeface="Segoe UI"/>
              </a:endParaRPr>
            </a:p>
          </p:txBody>
        </p:sp>
        <p:sp>
          <p:nvSpPr>
            <p:cNvPr id="27" name="Rectangle 26">
              <a:extLst>
                <a:ext uri="{FF2B5EF4-FFF2-40B4-BE49-F238E27FC236}">
                  <a16:creationId xmlns:a16="http://schemas.microsoft.com/office/drawing/2014/main" id="{3B856CB2-56D1-41C0-94E7-292F7C3F4CE4}"/>
                </a:ext>
              </a:extLst>
            </p:cNvPr>
            <p:cNvSpPr/>
            <p:nvPr/>
          </p:nvSpPr>
          <p:spPr bwMode="auto">
            <a:xfrm>
              <a:off x="9551569" y="1937987"/>
              <a:ext cx="2013325" cy="3359227"/>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4EE7A6DF-8680-4A11-B6EB-87CF18ABF2D0}"/>
                </a:ext>
              </a:extLst>
            </p:cNvPr>
            <p:cNvSpPr txBox="1"/>
            <p:nvPr/>
          </p:nvSpPr>
          <p:spPr>
            <a:xfrm>
              <a:off x="10386123" y="2024176"/>
              <a:ext cx="614582" cy="360013"/>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372">
                  <a:solidFill>
                    <a:srgbClr val="3C3C41"/>
                  </a:solidFill>
                  <a:latin typeface="Segoe UI Semibold"/>
                </a:rPr>
                <a:t>Rack</a:t>
              </a:r>
              <a:endParaRPr lang="en-US" sz="1176">
                <a:solidFill>
                  <a:srgbClr val="3C3C41"/>
                </a:solidFill>
                <a:latin typeface="Segoe UI"/>
              </a:endParaRPr>
            </a:p>
          </p:txBody>
        </p:sp>
        <p:sp>
          <p:nvSpPr>
            <p:cNvPr id="29" name="Rectangle 28">
              <a:extLst>
                <a:ext uri="{FF2B5EF4-FFF2-40B4-BE49-F238E27FC236}">
                  <a16:creationId xmlns:a16="http://schemas.microsoft.com/office/drawing/2014/main" id="{69623D5F-B5B2-4161-ACC2-56820533F7ED}"/>
                </a:ext>
              </a:extLst>
            </p:cNvPr>
            <p:cNvSpPr/>
            <p:nvPr/>
          </p:nvSpPr>
          <p:spPr bwMode="auto">
            <a:xfrm>
              <a:off x="9742688" y="2504384"/>
              <a:ext cx="1631087" cy="1230598"/>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81BF87D8-2E5A-458F-9D0D-7282C54F4A28}"/>
                </a:ext>
              </a:extLst>
            </p:cNvPr>
            <p:cNvSpPr txBox="1"/>
            <p:nvPr/>
          </p:nvSpPr>
          <p:spPr>
            <a:xfrm>
              <a:off x="10386123" y="2519658"/>
              <a:ext cx="830824" cy="498413"/>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31" name="Rectangle 30">
              <a:extLst>
                <a:ext uri="{FF2B5EF4-FFF2-40B4-BE49-F238E27FC236}">
                  <a16:creationId xmlns:a16="http://schemas.microsoft.com/office/drawing/2014/main" id="{DE19DB2C-7531-472F-ACE6-1BBAC2AFF091}"/>
                </a:ext>
              </a:extLst>
            </p:cNvPr>
            <p:cNvSpPr/>
            <p:nvPr/>
          </p:nvSpPr>
          <p:spPr bwMode="auto">
            <a:xfrm>
              <a:off x="9943865" y="3178272"/>
              <a:ext cx="1228731" cy="310470"/>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SAP 1</a:t>
              </a:r>
            </a:p>
          </p:txBody>
        </p:sp>
        <p:sp>
          <p:nvSpPr>
            <p:cNvPr id="32" name="Rectangle 31">
              <a:extLst>
                <a:ext uri="{FF2B5EF4-FFF2-40B4-BE49-F238E27FC236}">
                  <a16:creationId xmlns:a16="http://schemas.microsoft.com/office/drawing/2014/main" id="{8308C724-1E5F-440F-B0A1-37393E773C59}"/>
                </a:ext>
              </a:extLst>
            </p:cNvPr>
            <p:cNvSpPr/>
            <p:nvPr/>
          </p:nvSpPr>
          <p:spPr bwMode="auto">
            <a:xfrm>
              <a:off x="9742688" y="3864687"/>
              <a:ext cx="1631087" cy="1230598"/>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t" anchorCtr="0" forceAA="0" compatLnSpc="1">
              <a:prstTxWarp prst="textNoShape">
                <a:avLst/>
              </a:prstTxWarp>
              <a:noAutofit/>
            </a:bodyPr>
            <a:lstStyle/>
            <a:p>
              <a:pPr algn="ctr" defTabSz="513995" fontAlgn="base">
                <a:lnSpc>
                  <a:spcPct val="90000"/>
                </a:lnSpc>
                <a:spcBef>
                  <a:spcPct val="0"/>
                </a:spcBef>
                <a:spcAft>
                  <a:spcPct val="0"/>
                </a:spcAft>
                <a:defRPr/>
              </a:pPr>
              <a:endParaRPr lang="en-US" sz="1372"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7BF5168-BAB6-4577-A38B-AFB3D4EEE790}"/>
                </a:ext>
              </a:extLst>
            </p:cNvPr>
            <p:cNvSpPr txBox="1"/>
            <p:nvPr/>
          </p:nvSpPr>
          <p:spPr>
            <a:xfrm>
              <a:off x="10386123" y="3872341"/>
              <a:ext cx="830824" cy="498413"/>
            </a:xfrm>
            <a:prstGeom prst="rect">
              <a:avLst/>
            </a:prstGeom>
            <a:noFill/>
          </p:spPr>
          <p:txBody>
            <a:bodyPr wrap="square" lIns="50409" tIns="80653" rIns="50409" bIns="80653" rtlCol="0">
              <a:spAutoFit/>
            </a:bodyPr>
            <a:lstStyle/>
            <a:p>
              <a:pPr defTabSz="914347">
                <a:lnSpc>
                  <a:spcPct val="90000"/>
                </a:lnSpc>
                <a:spcAft>
                  <a:spcPts val="1323"/>
                </a:spcAft>
                <a:defRPr/>
              </a:pPr>
              <a:r>
                <a:rPr lang="en-US" sz="1176">
                  <a:solidFill>
                    <a:srgbClr val="FFFFFF"/>
                  </a:solidFill>
                  <a:latin typeface="Segoe UI Semibold"/>
                </a:rPr>
                <a:t>Virtual Machine</a:t>
              </a:r>
              <a:endParaRPr lang="en-US" sz="1079">
                <a:solidFill>
                  <a:srgbClr val="FFFFFF"/>
                </a:solidFill>
                <a:latin typeface="Segoe UI"/>
              </a:endParaRPr>
            </a:p>
          </p:txBody>
        </p:sp>
        <p:sp>
          <p:nvSpPr>
            <p:cNvPr id="34" name="Rectangle 33">
              <a:extLst>
                <a:ext uri="{FF2B5EF4-FFF2-40B4-BE49-F238E27FC236}">
                  <a16:creationId xmlns:a16="http://schemas.microsoft.com/office/drawing/2014/main" id="{7ABC8FC9-DB14-4C22-8B62-6EADD2E5CD78}"/>
                </a:ext>
              </a:extLst>
            </p:cNvPr>
            <p:cNvSpPr/>
            <p:nvPr/>
          </p:nvSpPr>
          <p:spPr bwMode="auto">
            <a:xfrm>
              <a:off x="9943865" y="4537427"/>
              <a:ext cx="1228731" cy="310470"/>
            </a:xfrm>
            <a:prstGeom prst="rect">
              <a:avLst/>
            </a:prstGeom>
            <a:solidFill>
              <a:schemeClr val="bg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a:ea typeface="Segoe UI" pitchFamily="34" charset="0"/>
                  <a:cs typeface="Segoe UI" pitchFamily="34" charset="0"/>
                </a:rPr>
                <a:t>HANA</a:t>
              </a:r>
            </a:p>
          </p:txBody>
        </p:sp>
        <p:sp>
          <p:nvSpPr>
            <p:cNvPr id="35" name="Rectangle 34">
              <a:extLst>
                <a:ext uri="{FF2B5EF4-FFF2-40B4-BE49-F238E27FC236}">
                  <a16:creationId xmlns:a16="http://schemas.microsoft.com/office/drawing/2014/main" id="{146250DF-0365-49BE-A44C-1D2AFA7607D2}"/>
                </a:ext>
              </a:extLst>
            </p:cNvPr>
            <p:cNvSpPr/>
            <p:nvPr/>
          </p:nvSpPr>
          <p:spPr bwMode="auto">
            <a:xfrm>
              <a:off x="5474353" y="3019354"/>
              <a:ext cx="5824116" cy="628304"/>
            </a:xfrm>
            <a:prstGeom prst="rect">
              <a:avLst/>
            </a:prstGeom>
            <a:noFill/>
            <a:ln w="19050">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103" dirty="0">
                  <a:solidFill>
                    <a:srgbClr val="3C3C41"/>
                  </a:solidFill>
                  <a:latin typeface="Segoe UI Semibold"/>
                  <a:ea typeface="Segoe UI" pitchFamily="34" charset="0"/>
                  <a:cs typeface="Segoe UI" pitchFamily="34" charset="0"/>
                </a:rPr>
                <a:t>App. Server Availability Set</a:t>
              </a:r>
            </a:p>
          </p:txBody>
        </p:sp>
        <p:sp>
          <p:nvSpPr>
            <p:cNvPr id="36" name="Rectangle 35">
              <a:extLst>
                <a:ext uri="{FF2B5EF4-FFF2-40B4-BE49-F238E27FC236}">
                  <a16:creationId xmlns:a16="http://schemas.microsoft.com/office/drawing/2014/main" id="{19F84F17-22B8-4D76-8C50-97D4BCEB9895}"/>
                </a:ext>
              </a:extLst>
            </p:cNvPr>
            <p:cNvSpPr/>
            <p:nvPr/>
          </p:nvSpPr>
          <p:spPr bwMode="auto">
            <a:xfrm>
              <a:off x="5474353" y="4378509"/>
              <a:ext cx="5824116" cy="628304"/>
            </a:xfrm>
            <a:prstGeom prst="rect">
              <a:avLst/>
            </a:prstGeom>
            <a:noFill/>
            <a:ln w="19050">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17" tIns="80653" rIns="100817" bIns="80653"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r>
                <a:rPr lang="en-US" sz="1372" dirty="0">
                  <a:solidFill>
                    <a:srgbClr val="3C3C41"/>
                  </a:solidFill>
                  <a:latin typeface="Segoe UI Semibold"/>
                  <a:ea typeface="Segoe UI" pitchFamily="34" charset="0"/>
                  <a:cs typeface="Segoe UI" pitchFamily="34" charset="0"/>
                </a:rPr>
                <a:t>DB Availability Set</a:t>
              </a:r>
            </a:p>
          </p:txBody>
        </p:sp>
        <p:pic>
          <p:nvPicPr>
            <p:cNvPr id="39" name="Picture 38">
              <a:extLst>
                <a:ext uri="{FF2B5EF4-FFF2-40B4-BE49-F238E27FC236}">
                  <a16:creationId xmlns:a16="http://schemas.microsoft.com/office/drawing/2014/main" id="{69CB6809-BC9F-4684-A700-E0D64AF94583}"/>
                </a:ext>
              </a:extLst>
            </p:cNvPr>
            <p:cNvPicPr>
              <a:picLocks noChangeAspect="1"/>
            </p:cNvPicPr>
            <p:nvPr/>
          </p:nvPicPr>
          <p:blipFill>
            <a:blip r:embed="rId2"/>
            <a:stretch>
              <a:fillRect/>
            </a:stretch>
          </p:blipFill>
          <p:spPr>
            <a:xfrm>
              <a:off x="5652607" y="2060522"/>
              <a:ext cx="306075" cy="287356"/>
            </a:xfrm>
            <a:prstGeom prst="rect">
              <a:avLst/>
            </a:prstGeom>
          </p:spPr>
        </p:pic>
        <p:pic>
          <p:nvPicPr>
            <p:cNvPr id="43" name="Graphic 42">
              <a:extLst>
                <a:ext uri="{FF2B5EF4-FFF2-40B4-BE49-F238E27FC236}">
                  <a16:creationId xmlns:a16="http://schemas.microsoft.com/office/drawing/2014/main" id="{079ACF02-9FC3-481E-8C50-B9694F6CAE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0872" y="2616916"/>
              <a:ext cx="329545" cy="304032"/>
            </a:xfrm>
            <a:prstGeom prst="rect">
              <a:avLst/>
            </a:prstGeom>
          </p:spPr>
        </p:pic>
        <p:pic>
          <p:nvPicPr>
            <p:cNvPr id="68" name="Picture 67">
              <a:extLst>
                <a:ext uri="{FF2B5EF4-FFF2-40B4-BE49-F238E27FC236}">
                  <a16:creationId xmlns:a16="http://schemas.microsoft.com/office/drawing/2014/main" id="{5899124A-0F86-49CE-9EFF-8AB52435A5D2}"/>
                </a:ext>
              </a:extLst>
            </p:cNvPr>
            <p:cNvPicPr>
              <a:picLocks noChangeAspect="1"/>
            </p:cNvPicPr>
            <p:nvPr/>
          </p:nvPicPr>
          <p:blipFill>
            <a:blip r:embed="rId2"/>
            <a:stretch>
              <a:fillRect/>
            </a:stretch>
          </p:blipFill>
          <p:spPr>
            <a:xfrm>
              <a:off x="10022593" y="2060522"/>
              <a:ext cx="306075" cy="287356"/>
            </a:xfrm>
            <a:prstGeom prst="rect">
              <a:avLst/>
            </a:prstGeom>
          </p:spPr>
        </p:pic>
        <p:pic>
          <p:nvPicPr>
            <p:cNvPr id="69" name="Graphic 68">
              <a:extLst>
                <a:ext uri="{FF2B5EF4-FFF2-40B4-BE49-F238E27FC236}">
                  <a16:creationId xmlns:a16="http://schemas.microsoft.com/office/drawing/2014/main" id="{DBB55D28-3B88-4839-82AD-F1FFED841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0872" y="3969599"/>
              <a:ext cx="329545" cy="304032"/>
            </a:xfrm>
            <a:prstGeom prst="rect">
              <a:avLst/>
            </a:prstGeom>
          </p:spPr>
        </p:pic>
        <p:pic>
          <p:nvPicPr>
            <p:cNvPr id="70" name="Graphic 69">
              <a:extLst>
                <a:ext uri="{FF2B5EF4-FFF2-40B4-BE49-F238E27FC236}">
                  <a16:creationId xmlns:a16="http://schemas.microsoft.com/office/drawing/2014/main" id="{AB184135-7AB6-4B43-B837-6AA914E44C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0858" y="2616916"/>
              <a:ext cx="329545" cy="304032"/>
            </a:xfrm>
            <a:prstGeom prst="rect">
              <a:avLst/>
            </a:prstGeom>
          </p:spPr>
        </p:pic>
        <p:pic>
          <p:nvPicPr>
            <p:cNvPr id="71" name="Graphic 70">
              <a:extLst>
                <a:ext uri="{FF2B5EF4-FFF2-40B4-BE49-F238E27FC236}">
                  <a16:creationId xmlns:a16="http://schemas.microsoft.com/office/drawing/2014/main" id="{454AAC45-BDFC-4C09-B620-68EFCDFDDC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0858" y="3969599"/>
              <a:ext cx="329545" cy="304032"/>
            </a:xfrm>
            <a:prstGeom prst="rect">
              <a:avLst/>
            </a:prstGeom>
          </p:spPr>
        </p:pic>
      </p:grpSp>
      <p:sp>
        <p:nvSpPr>
          <p:cNvPr id="72" name="Rectangle 71">
            <a:extLst>
              <a:ext uri="{FF2B5EF4-FFF2-40B4-BE49-F238E27FC236}">
                <a16:creationId xmlns:a16="http://schemas.microsoft.com/office/drawing/2014/main" id="{E8B7A748-288C-40BE-A07B-0154B3A14C5C}"/>
              </a:ext>
            </a:extLst>
          </p:cNvPr>
          <p:cNvSpPr/>
          <p:nvPr/>
        </p:nvSpPr>
        <p:spPr bwMode="auto">
          <a:xfrm>
            <a:off x="50" y="1313208"/>
            <a:ext cx="4358627" cy="5544279"/>
          </a:xfrm>
          <a:prstGeom prst="rect">
            <a:avLst/>
          </a:prstGeom>
          <a:solidFill>
            <a:schemeClr val="bg1"/>
          </a:solidFill>
          <a:ln w="10795" cap="flat" cmpd="sng" algn="ctr">
            <a:noFill/>
            <a:prstDash val="solid"/>
          </a:ln>
          <a:effectLst/>
        </p:spPr>
        <p:txBody>
          <a:bodyPr rot="0" spcFirstLastPara="0" vertOverflow="overflow" horzOverflow="overflow" vert="horz" wrap="square" lIns="448209" tIns="268925" rIns="358567" bIns="179283" numCol="1" spcCol="0" rtlCol="0" fromWordArt="0" anchor="t" anchorCtr="0" forceAA="0" compatLnSpc="1">
            <a:prstTxWarp prst="textNoShape">
              <a:avLst/>
            </a:prstTxWarp>
            <a:noAutofit/>
          </a:bodyPr>
          <a:lstStyle/>
          <a:p>
            <a:pPr defTabSz="914347">
              <a:lnSpc>
                <a:spcPct val="90000"/>
              </a:lnSpc>
              <a:spcAft>
                <a:spcPts val="1176"/>
              </a:spcAft>
              <a:defRPr/>
            </a:pPr>
            <a:r>
              <a:rPr lang="en-US" sz="1764" dirty="0">
                <a:solidFill>
                  <a:srgbClr val="0078D3"/>
                </a:solidFill>
                <a:latin typeface="Segoe UI Semibold"/>
              </a:rPr>
              <a:t>Business need</a:t>
            </a:r>
          </a:p>
          <a:p>
            <a:pPr defTabSz="914347">
              <a:lnSpc>
                <a:spcPct val="90000"/>
              </a:lnSpc>
              <a:spcAft>
                <a:spcPts val="1176"/>
              </a:spcAft>
              <a:defRPr/>
            </a:pPr>
            <a:r>
              <a:rPr lang="en-US" sz="1568" dirty="0">
                <a:solidFill>
                  <a:srgbClr val="3C3C41"/>
                </a:solidFill>
                <a:latin typeface="Segoe UI"/>
              </a:rPr>
              <a:t>Protect applications and data from hardware and software update failures.</a:t>
            </a:r>
          </a:p>
          <a:p>
            <a:pPr defTabSz="914347">
              <a:lnSpc>
                <a:spcPct val="90000"/>
              </a:lnSpc>
              <a:spcAft>
                <a:spcPts val="1176"/>
              </a:spcAft>
              <a:defRPr/>
            </a:pPr>
            <a:r>
              <a:rPr lang="en-US" sz="1568" dirty="0">
                <a:solidFill>
                  <a:srgbClr val="3C3C41"/>
                </a:solidFill>
                <a:latin typeface="Segoe UI"/>
              </a:rPr>
              <a:t>Build and run highly-available active/active applications with synchronous replication.</a:t>
            </a:r>
          </a:p>
          <a:p>
            <a:pPr defTabSz="914347">
              <a:lnSpc>
                <a:spcPct val="90000"/>
              </a:lnSpc>
              <a:spcAft>
                <a:spcPts val="1176"/>
              </a:spcAft>
              <a:defRPr/>
            </a:pPr>
            <a:r>
              <a:rPr lang="en-US" sz="1568" dirty="0">
                <a:solidFill>
                  <a:srgbClr val="3C3C41"/>
                </a:solidFill>
                <a:latin typeface="Segoe UI"/>
              </a:rPr>
              <a:t>Latency sensitive applications with &lt;1ms VM-to-VM RTT.</a:t>
            </a:r>
          </a:p>
          <a:p>
            <a:pPr defTabSz="914347">
              <a:lnSpc>
                <a:spcPct val="90000"/>
              </a:lnSpc>
              <a:spcBef>
                <a:spcPts val="1176"/>
              </a:spcBef>
              <a:spcAft>
                <a:spcPts val="1176"/>
              </a:spcAft>
              <a:defRPr/>
            </a:pPr>
            <a:r>
              <a:rPr lang="en-US" sz="1764" dirty="0">
                <a:solidFill>
                  <a:srgbClr val="0078D3"/>
                </a:solidFill>
                <a:latin typeface="Segoe UI Semibold"/>
              </a:rPr>
              <a:t>Azure Solution</a:t>
            </a:r>
          </a:p>
          <a:p>
            <a:pPr defTabSz="914347">
              <a:lnSpc>
                <a:spcPct val="90000"/>
              </a:lnSpc>
              <a:spcAft>
                <a:spcPts val="1176"/>
              </a:spcAft>
              <a:defRPr/>
            </a:pPr>
            <a:r>
              <a:rPr lang="en-US" sz="1568" dirty="0">
                <a:solidFill>
                  <a:srgbClr val="3C3C41"/>
                </a:solidFill>
                <a:latin typeface="Segoe UI"/>
              </a:rPr>
              <a:t>An Availability Set is a logical </a:t>
            </a:r>
            <a:br>
              <a:rPr lang="en-US" sz="1568" dirty="0">
                <a:solidFill>
                  <a:srgbClr val="3C3C41"/>
                </a:solidFill>
                <a:latin typeface="Segoe UI"/>
              </a:rPr>
            </a:br>
            <a:r>
              <a:rPr lang="en-US" sz="1568" dirty="0">
                <a:solidFill>
                  <a:srgbClr val="3C3C41"/>
                </a:solidFill>
                <a:latin typeface="Segoe UI"/>
              </a:rPr>
              <a:t>grouping to ensure virtual machines are isolated from each other within an Azure datacenter.</a:t>
            </a:r>
          </a:p>
          <a:p>
            <a:pPr defTabSz="914347">
              <a:lnSpc>
                <a:spcPct val="90000"/>
              </a:lnSpc>
              <a:spcAft>
                <a:spcPts val="1176"/>
              </a:spcAft>
              <a:defRPr/>
            </a:pPr>
            <a:r>
              <a:rPr lang="en-US" sz="1568" dirty="0">
                <a:solidFill>
                  <a:srgbClr val="3C3C41"/>
                </a:solidFill>
                <a:latin typeface="Segoe UI"/>
              </a:rPr>
              <a:t>Azure platform distributes VMs within an Availability Set across FDs and UDs providing high-availability.</a:t>
            </a:r>
          </a:p>
        </p:txBody>
      </p:sp>
    </p:spTree>
    <p:extLst>
      <p:ext uri="{BB962C8B-B14F-4D97-AF65-F5344CB8AC3E}">
        <p14:creationId xmlns:p14="http://schemas.microsoft.com/office/powerpoint/2010/main" val="1592641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079D-EF4E-4B05-BE05-30EB20A6A961}"/>
              </a:ext>
            </a:extLst>
          </p:cNvPr>
          <p:cNvSpPr>
            <a:spLocks noGrp="1"/>
          </p:cNvSpPr>
          <p:nvPr>
            <p:ph type="title"/>
          </p:nvPr>
        </p:nvSpPr>
        <p:spPr/>
        <p:txBody>
          <a:bodyPr/>
          <a:lstStyle/>
          <a:p>
            <a:r>
              <a:rPr lang="en-US" dirty="0"/>
              <a:t>SAP S/4HANA virtual machines on Azure</a:t>
            </a:r>
            <a:endParaRPr lang="de-DE" dirty="0"/>
          </a:p>
        </p:txBody>
      </p:sp>
      <p:pic>
        <p:nvPicPr>
          <p:cNvPr id="2050" name="Picture 2" descr="Reference architecture for SAP S/4HANA for Linux virtual machines on Azure">
            <a:extLst>
              <a:ext uri="{FF2B5EF4-FFF2-40B4-BE49-F238E27FC236}">
                <a16:creationId xmlns:a16="http://schemas.microsoft.com/office/drawing/2014/main" id="{9EE43E16-DF27-4BD6-9B8D-76BDEE496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978" y="1127264"/>
            <a:ext cx="8477499" cy="55405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C19BC72-CE46-4C0B-9E4A-A94C5C89E437}"/>
              </a:ext>
            </a:extLst>
          </p:cNvPr>
          <p:cNvSpPr/>
          <p:nvPr/>
        </p:nvSpPr>
        <p:spPr>
          <a:xfrm>
            <a:off x="377413" y="6329224"/>
            <a:ext cx="3161763" cy="338554"/>
          </a:xfrm>
          <a:prstGeom prst="rect">
            <a:avLst/>
          </a:prstGeom>
        </p:spPr>
        <p:txBody>
          <a:bodyPr wrap="none">
            <a:spAutoFit/>
          </a:bodyPr>
          <a:lstStyle/>
          <a:p>
            <a:pPr defTabSz="914284"/>
            <a:r>
              <a:rPr lang="de-DE" sz="1600" dirty="0">
                <a:solidFill>
                  <a:srgbClr val="000000"/>
                </a:solidFill>
                <a:latin typeface="Segoe UI"/>
              </a:rPr>
              <a:t>aka.ms/SAPonAzure-Architecture</a:t>
            </a:r>
          </a:p>
        </p:txBody>
      </p:sp>
    </p:spTree>
    <p:extLst>
      <p:ext uri="{BB962C8B-B14F-4D97-AF65-F5344CB8AC3E}">
        <p14:creationId xmlns:p14="http://schemas.microsoft.com/office/powerpoint/2010/main" val="18502750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hidden="1">
            <a:extLst>
              <a:ext uri="{FF2B5EF4-FFF2-40B4-BE49-F238E27FC236}">
                <a16:creationId xmlns:a16="http://schemas.microsoft.com/office/drawing/2014/main" id="{4B2D6652-11A3-4AED-96A4-E6D03A0C3EB4}"/>
              </a:ext>
            </a:extLst>
          </p:cNvPr>
          <p:cNvGraphicFramePr>
            <a:graphicFrameLocks noGrp="1"/>
          </p:cNvGraphicFramePr>
          <p:nvPr/>
        </p:nvGraphicFramePr>
        <p:xfrm>
          <a:off x="418456" y="1568013"/>
          <a:ext cx="3167641" cy="4094798"/>
        </p:xfrm>
        <a:graphic>
          <a:graphicData uri="http://schemas.openxmlformats.org/drawingml/2006/table">
            <a:tbl>
              <a:tblPr firstRow="1" bandRow="1">
                <a:tableStyleId>{00A15C55-8517-42AA-B614-E9B94910E393}</a:tableStyleId>
              </a:tblPr>
              <a:tblGrid>
                <a:gridCol w="1055881">
                  <a:extLst>
                    <a:ext uri="{9D8B030D-6E8A-4147-A177-3AD203B41FA5}">
                      <a16:colId xmlns:a16="http://schemas.microsoft.com/office/drawing/2014/main" val="2211432298"/>
                    </a:ext>
                  </a:extLst>
                </a:gridCol>
                <a:gridCol w="1353381">
                  <a:extLst>
                    <a:ext uri="{9D8B030D-6E8A-4147-A177-3AD203B41FA5}">
                      <a16:colId xmlns:a16="http://schemas.microsoft.com/office/drawing/2014/main" val="134461077"/>
                    </a:ext>
                  </a:extLst>
                </a:gridCol>
                <a:gridCol w="758379">
                  <a:extLst>
                    <a:ext uri="{9D8B030D-6E8A-4147-A177-3AD203B41FA5}">
                      <a16:colId xmlns:a16="http://schemas.microsoft.com/office/drawing/2014/main" val="1791993539"/>
                    </a:ext>
                  </a:extLst>
                </a:gridCol>
              </a:tblGrid>
              <a:tr h="578768">
                <a:tc>
                  <a:txBody>
                    <a:bodyPr/>
                    <a:lstStyle/>
                    <a:p>
                      <a:r>
                        <a:rPr lang="en-US" sz="1400" b="0">
                          <a:solidFill>
                            <a:schemeClr val="tx2"/>
                          </a:solidFill>
                          <a:latin typeface="+mj-lt"/>
                        </a:rPr>
                        <a:t>Application Layer</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Azure Service</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SLA</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923166"/>
                  </a:ext>
                </a:extLst>
              </a:tr>
              <a:tr h="784313">
                <a:tc>
                  <a:txBody>
                    <a:bodyPr/>
                    <a:lstStyle/>
                    <a:p>
                      <a:r>
                        <a:rPr lang="en-US" sz="1200">
                          <a:solidFill>
                            <a:schemeClr val="tx1"/>
                          </a:solidFill>
                          <a:latin typeface="+mj-lt"/>
                        </a:rPr>
                        <a:t>Compute</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Availability Sets</a:t>
                      </a:r>
                    </a:p>
                    <a:p>
                      <a:r>
                        <a:rPr lang="en-US" sz="1200">
                          <a:solidFill>
                            <a:schemeClr val="tx1"/>
                          </a:solidFill>
                        </a:rPr>
                        <a:t>Virtual Machine Scale Sets</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99.95%</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94059"/>
                  </a:ext>
                </a:extLst>
              </a:tr>
              <a:tr h="448195">
                <a:tc>
                  <a:txBody>
                    <a:bodyPr/>
                    <a:lstStyle/>
                    <a:p>
                      <a:r>
                        <a:rPr lang="en-US" sz="1200">
                          <a:solidFill>
                            <a:schemeClr val="tx1"/>
                          </a:solidFill>
                          <a:latin typeface="+mj-lt"/>
                        </a:rPr>
                        <a:t>Storage – </a:t>
                      </a:r>
                      <a:br>
                        <a:rPr lang="en-US" sz="1200">
                          <a:solidFill>
                            <a:schemeClr val="tx1"/>
                          </a:solidFill>
                          <a:latin typeface="+mj-lt"/>
                        </a:rPr>
                      </a:br>
                      <a:r>
                        <a:rPr lang="en-US" sz="1200">
                          <a:solidFill>
                            <a:schemeClr val="tx1"/>
                          </a:solidFill>
                          <a:latin typeface="+mj-lt"/>
                        </a:rPr>
                        <a:t>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Managed 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016389"/>
                  </a:ext>
                </a:extLst>
              </a:tr>
              <a:tr h="714948">
                <a:tc>
                  <a:txBody>
                    <a:bodyPr/>
                    <a:lstStyle/>
                    <a:p>
                      <a:r>
                        <a:rPr lang="en-US" sz="1200">
                          <a:solidFill>
                            <a:schemeClr val="tx1"/>
                          </a:solidFill>
                          <a:latin typeface="+mj-lt"/>
                        </a:rPr>
                        <a:t>Storage – Blob/Queue/</a:t>
                      </a:r>
                    </a:p>
                    <a:p>
                      <a:r>
                        <a:rPr lang="en-US" sz="1200">
                          <a:solidFill>
                            <a:schemeClr val="tx1"/>
                          </a:solidFill>
                          <a:latin typeface="+mj-lt"/>
                        </a:rPr>
                        <a:t>File/Table</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LRS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7866349"/>
                  </a:ext>
                </a:extLst>
              </a:tr>
              <a:tr h="784313">
                <a:tc>
                  <a:txBody>
                    <a:bodyPr/>
                    <a:lstStyle/>
                    <a:p>
                      <a:r>
                        <a:rPr lang="en-US" sz="1200">
                          <a:solidFill>
                            <a:schemeClr val="tx1"/>
                          </a:solidFill>
                          <a:latin typeface="+mj-lt"/>
                        </a:rPr>
                        <a:t>Networking</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IP Address</a:t>
                      </a:r>
                    </a:p>
                    <a:p>
                      <a:r>
                        <a:rPr lang="en-US" sz="1200">
                          <a:solidFill>
                            <a:schemeClr val="tx1"/>
                          </a:solidFill>
                        </a:rPr>
                        <a:t>Basic Load Balancer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9162441"/>
                  </a:ext>
                </a:extLst>
              </a:tr>
              <a:tr h="784313">
                <a:tc>
                  <a:txBody>
                    <a:bodyPr/>
                    <a:lstStyle/>
                    <a:p>
                      <a:r>
                        <a:rPr lang="en-US" sz="1200">
                          <a:solidFill>
                            <a:schemeClr val="tx1"/>
                          </a:solidFill>
                          <a:latin typeface="+mj-lt"/>
                        </a:rPr>
                        <a:t>Data</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SQL Managed Instance</a:t>
                      </a:r>
                    </a:p>
                    <a:p>
                      <a:r>
                        <a:rPr lang="en-US" sz="1200">
                          <a:solidFill>
                            <a:schemeClr val="tx1"/>
                          </a:solidFill>
                        </a:rPr>
                        <a:t>IaaS SQL Server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7887845"/>
                  </a:ext>
                </a:extLst>
              </a:tr>
            </a:tbl>
          </a:graphicData>
        </a:graphic>
      </p:graphicFrame>
      <p:sp>
        <p:nvSpPr>
          <p:cNvPr id="4" name="Title 3">
            <a:extLst>
              <a:ext uri="{FF2B5EF4-FFF2-40B4-BE49-F238E27FC236}">
                <a16:creationId xmlns:a16="http://schemas.microsoft.com/office/drawing/2014/main" id="{B3FF1D40-2D94-4838-8046-6D57F575BE00}"/>
              </a:ext>
            </a:extLst>
          </p:cNvPr>
          <p:cNvSpPr>
            <a:spLocks noGrp="1"/>
          </p:cNvSpPr>
          <p:nvPr>
            <p:ph type="title"/>
          </p:nvPr>
        </p:nvSpPr>
        <p:spPr>
          <a:xfrm>
            <a:off x="456886" y="621270"/>
            <a:ext cx="11304685" cy="403016"/>
          </a:xfrm>
        </p:spPr>
        <p:txBody>
          <a:bodyPr/>
          <a:lstStyle/>
          <a:p>
            <a:r>
              <a:rPr lang="en-US"/>
              <a:t>Resilience pattern: High-Availability (99.99% SLA)</a:t>
            </a:r>
          </a:p>
        </p:txBody>
      </p:sp>
      <p:sp>
        <p:nvSpPr>
          <p:cNvPr id="168" name="Rectangle 167">
            <a:extLst>
              <a:ext uri="{FF2B5EF4-FFF2-40B4-BE49-F238E27FC236}">
                <a16:creationId xmlns:a16="http://schemas.microsoft.com/office/drawing/2014/main" id="{A69100AC-902C-41B5-8DC5-D65FCEBADEFB}"/>
              </a:ext>
            </a:extLst>
          </p:cNvPr>
          <p:cNvSpPr/>
          <p:nvPr/>
        </p:nvSpPr>
        <p:spPr bwMode="auto">
          <a:xfrm>
            <a:off x="963" y="1313207"/>
            <a:ext cx="5281498" cy="5544279"/>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endParaRPr lang="en-GB" sz="1103" kern="0">
              <a:solidFill>
                <a:srgbClr val="0D0D0D"/>
              </a:solidFill>
              <a:latin typeface="Segoe UI Semibold" panose="020B0702040204020203" pitchFamily="34" charset="0"/>
              <a:cs typeface="Segoe UI Semibold" panose="020B0702040204020203" pitchFamily="34" charset="0"/>
            </a:endParaRPr>
          </a:p>
        </p:txBody>
      </p:sp>
      <p:sp>
        <p:nvSpPr>
          <p:cNvPr id="226" name="Rectangle 225">
            <a:extLst>
              <a:ext uri="{FF2B5EF4-FFF2-40B4-BE49-F238E27FC236}">
                <a16:creationId xmlns:a16="http://schemas.microsoft.com/office/drawing/2014/main" id="{1315670B-9FDD-424E-A0A5-CEBB9DDE7D3C}"/>
              </a:ext>
            </a:extLst>
          </p:cNvPr>
          <p:cNvSpPr/>
          <p:nvPr/>
        </p:nvSpPr>
        <p:spPr bwMode="auto">
          <a:xfrm>
            <a:off x="49" y="1313208"/>
            <a:ext cx="5282412" cy="4308209"/>
          </a:xfrm>
          <a:prstGeom prst="rect">
            <a:avLst/>
          </a:prstGeom>
          <a:solidFill>
            <a:schemeClr val="bg1"/>
          </a:solidFill>
          <a:ln w="10795" cap="flat" cmpd="sng" algn="ctr">
            <a:noFill/>
            <a:prstDash val="solid"/>
          </a:ln>
          <a:effectLst/>
        </p:spPr>
        <p:txBody>
          <a:bodyPr rot="0" spcFirstLastPara="0" vertOverflow="overflow" horzOverflow="overflow" vert="horz" wrap="square" lIns="448209" tIns="268925" rIns="358567" bIns="179283" numCol="1" spcCol="0" rtlCol="0" fromWordArt="0" anchor="t" anchorCtr="0" forceAA="0" compatLnSpc="1">
            <a:prstTxWarp prst="textNoShape">
              <a:avLst/>
            </a:prstTxWarp>
            <a:noAutofit/>
          </a:bodyPr>
          <a:lstStyle/>
          <a:p>
            <a:pPr defTabSz="914347">
              <a:lnSpc>
                <a:spcPct val="90000"/>
              </a:lnSpc>
              <a:spcAft>
                <a:spcPts val="1176"/>
              </a:spcAft>
              <a:defRPr/>
            </a:pPr>
            <a:r>
              <a:rPr lang="en-US" sz="1764">
                <a:solidFill>
                  <a:srgbClr val="0078D3"/>
                </a:solidFill>
                <a:latin typeface="Segoe UI Semibold"/>
              </a:rPr>
              <a:t>Business need</a:t>
            </a:r>
          </a:p>
          <a:p>
            <a:pPr defTabSz="914347">
              <a:lnSpc>
                <a:spcPct val="90000"/>
              </a:lnSpc>
              <a:spcAft>
                <a:spcPts val="1176"/>
              </a:spcAft>
              <a:defRPr/>
            </a:pPr>
            <a:r>
              <a:rPr lang="en-US" sz="1568">
                <a:solidFill>
                  <a:srgbClr val="3C3C41"/>
                </a:solidFill>
                <a:latin typeface="Segoe UI"/>
              </a:rPr>
              <a:t>Protect applications and data from datacenter and software update failures.</a:t>
            </a:r>
          </a:p>
          <a:p>
            <a:pPr defTabSz="914347">
              <a:lnSpc>
                <a:spcPct val="90000"/>
              </a:lnSpc>
              <a:spcAft>
                <a:spcPts val="1176"/>
              </a:spcAft>
              <a:defRPr/>
            </a:pPr>
            <a:r>
              <a:rPr lang="en-US" sz="1568">
                <a:solidFill>
                  <a:srgbClr val="3C3C41"/>
                </a:solidFill>
                <a:latin typeface="Segoe UI"/>
              </a:rPr>
              <a:t>Build and run highly-available active/active applications with synchronous replication.</a:t>
            </a:r>
          </a:p>
          <a:p>
            <a:pPr defTabSz="914347">
              <a:lnSpc>
                <a:spcPct val="90000"/>
              </a:lnSpc>
              <a:spcBef>
                <a:spcPts val="1176"/>
              </a:spcBef>
              <a:spcAft>
                <a:spcPts val="1176"/>
              </a:spcAft>
              <a:defRPr/>
            </a:pPr>
            <a:r>
              <a:rPr lang="en-US" sz="1764">
                <a:solidFill>
                  <a:srgbClr val="0078D3"/>
                </a:solidFill>
                <a:latin typeface="Segoe UI Semibold"/>
              </a:rPr>
              <a:t>Azure Solution</a:t>
            </a:r>
          </a:p>
          <a:p>
            <a:pPr defTabSz="914347">
              <a:lnSpc>
                <a:spcPct val="90000"/>
              </a:lnSpc>
              <a:spcAft>
                <a:spcPts val="1176"/>
              </a:spcAft>
              <a:defRPr/>
            </a:pPr>
            <a:r>
              <a:rPr lang="en-US" sz="1568">
                <a:solidFill>
                  <a:srgbClr val="3C3C41"/>
                </a:solidFill>
                <a:latin typeface="Segoe UI"/>
              </a:rPr>
              <a:t>Availability Zones are unique physical locations within an Azure region.</a:t>
            </a:r>
          </a:p>
          <a:p>
            <a:pPr defTabSz="914347">
              <a:lnSpc>
                <a:spcPct val="90000"/>
              </a:lnSpc>
              <a:spcAft>
                <a:spcPts val="1176"/>
              </a:spcAft>
              <a:defRPr/>
            </a:pPr>
            <a:r>
              <a:rPr lang="en-US" sz="1568">
                <a:solidFill>
                  <a:srgbClr val="3C3C41"/>
                </a:solidFill>
                <a:latin typeface="Segoe UI"/>
              </a:rPr>
              <a:t>Each Zone consists of one or more datacenters with independent power, cooling and networking.</a:t>
            </a:r>
          </a:p>
          <a:p>
            <a:pPr defTabSz="914347">
              <a:lnSpc>
                <a:spcPct val="90000"/>
              </a:lnSpc>
              <a:spcAft>
                <a:spcPts val="1176"/>
              </a:spcAft>
              <a:defRPr/>
            </a:pPr>
            <a:r>
              <a:rPr lang="en-US" sz="1568">
                <a:solidFill>
                  <a:srgbClr val="3C3C41"/>
                </a:solidFill>
                <a:latin typeface="Segoe UI"/>
              </a:rPr>
              <a:t>Availability Zones are designed to meet &lt;2ms VM-to-VM RTT within an Azure region.</a:t>
            </a:r>
          </a:p>
        </p:txBody>
      </p:sp>
      <p:grpSp>
        <p:nvGrpSpPr>
          <p:cNvPr id="2" name="Group 1">
            <a:extLst>
              <a:ext uri="{FF2B5EF4-FFF2-40B4-BE49-F238E27FC236}">
                <a16:creationId xmlns:a16="http://schemas.microsoft.com/office/drawing/2014/main" id="{F0D3B6C7-8A57-48E9-BDE4-522A8E3F6F22}"/>
              </a:ext>
            </a:extLst>
          </p:cNvPr>
          <p:cNvGrpSpPr/>
          <p:nvPr/>
        </p:nvGrpSpPr>
        <p:grpSpPr>
          <a:xfrm>
            <a:off x="6092516" y="2056784"/>
            <a:ext cx="5471332" cy="3564633"/>
            <a:chOff x="6214683" y="2097519"/>
            <a:chExt cx="5581088" cy="3636140"/>
          </a:xfrm>
        </p:grpSpPr>
        <p:grpSp>
          <p:nvGrpSpPr>
            <p:cNvPr id="138" name="Group 137">
              <a:extLst>
                <a:ext uri="{FF2B5EF4-FFF2-40B4-BE49-F238E27FC236}">
                  <a16:creationId xmlns:a16="http://schemas.microsoft.com/office/drawing/2014/main" id="{A92AE771-BB13-48BE-BB9B-2170D0270FB4}"/>
                </a:ext>
              </a:extLst>
            </p:cNvPr>
            <p:cNvGrpSpPr/>
            <p:nvPr/>
          </p:nvGrpSpPr>
          <p:grpSpPr>
            <a:xfrm>
              <a:off x="6214683" y="2160495"/>
              <a:ext cx="5382919" cy="3573164"/>
              <a:chOff x="5342176" y="4548812"/>
              <a:chExt cx="1684803" cy="984796"/>
            </a:xfrm>
          </p:grpSpPr>
          <p:sp>
            <p:nvSpPr>
              <p:cNvPr id="253" name="Rectangle: Rounded Corners 252">
                <a:extLst>
                  <a:ext uri="{FF2B5EF4-FFF2-40B4-BE49-F238E27FC236}">
                    <a16:creationId xmlns:a16="http://schemas.microsoft.com/office/drawing/2014/main" id="{A3862C0F-D2AC-4020-9CAE-AE1734B52475}"/>
                  </a:ext>
                </a:extLst>
              </p:cNvPr>
              <p:cNvSpPr/>
              <p:nvPr/>
            </p:nvSpPr>
            <p:spPr bwMode="auto">
              <a:xfrm>
                <a:off x="5342176" y="4581979"/>
                <a:ext cx="1684803" cy="95162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614" fontAlgn="base">
                  <a:lnSpc>
                    <a:spcPct val="90000"/>
                  </a:lnSpc>
                  <a:spcBef>
                    <a:spcPct val="0"/>
                  </a:spcBef>
                  <a:spcAft>
                    <a:spcPct val="0"/>
                  </a:spcAft>
                  <a:defRPr/>
                </a:pPr>
                <a:endParaRPr lang="en-US" sz="352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4" name="TextBox 253">
                <a:extLst>
                  <a:ext uri="{FF2B5EF4-FFF2-40B4-BE49-F238E27FC236}">
                    <a16:creationId xmlns:a16="http://schemas.microsoft.com/office/drawing/2014/main" id="{EEE20761-D681-4B4B-B836-1826E97869DC}"/>
                  </a:ext>
                </a:extLst>
              </p:cNvPr>
              <p:cNvSpPr txBox="1"/>
              <p:nvPr/>
            </p:nvSpPr>
            <p:spPr>
              <a:xfrm>
                <a:off x="6034194" y="4548812"/>
                <a:ext cx="300765" cy="70087"/>
              </a:xfrm>
              <a:prstGeom prst="rect">
                <a:avLst/>
              </a:prstGeom>
              <a:solidFill>
                <a:schemeClr val="bg2"/>
              </a:solidFill>
            </p:spPr>
            <p:txBody>
              <a:bodyPr wrap="square" lIns="0" tIns="0" rIns="0" bIns="0" rtlCol="0">
                <a:spAutoFit/>
              </a:bodyPr>
              <a:lstStyle/>
              <a:p>
                <a:pPr algn="ctr" defTabSz="913879">
                  <a:lnSpc>
                    <a:spcPct val="90000"/>
                  </a:lnSpc>
                  <a:spcAft>
                    <a:spcPts val="588"/>
                  </a:spcAft>
                </a:pPr>
                <a:r>
                  <a:rPr lang="en-US" sz="1800">
                    <a:solidFill>
                      <a:srgbClr val="000000"/>
                    </a:solidFill>
                    <a:latin typeface="Segoe UI Semibold"/>
                  </a:rPr>
                  <a:t>Region</a:t>
                </a:r>
                <a:endParaRPr lang="en-US" sz="3529">
                  <a:solidFill>
                    <a:srgbClr val="000000"/>
                  </a:solidFill>
                  <a:latin typeface="Segoe UI Semibold"/>
                </a:endParaRPr>
              </a:p>
            </p:txBody>
          </p:sp>
        </p:grpSp>
        <p:grpSp>
          <p:nvGrpSpPr>
            <p:cNvPr id="141" name="Group 140">
              <a:extLst>
                <a:ext uri="{FF2B5EF4-FFF2-40B4-BE49-F238E27FC236}">
                  <a16:creationId xmlns:a16="http://schemas.microsoft.com/office/drawing/2014/main" id="{C6F4E04F-FCEC-4C14-8689-D740FB5C41FB}"/>
                </a:ext>
              </a:extLst>
            </p:cNvPr>
            <p:cNvGrpSpPr/>
            <p:nvPr/>
          </p:nvGrpSpPr>
          <p:grpSpPr>
            <a:xfrm>
              <a:off x="7928645" y="2799817"/>
              <a:ext cx="1954994" cy="886322"/>
              <a:chOff x="9734441" y="2057483"/>
              <a:chExt cx="1120250" cy="507880"/>
            </a:xfrm>
          </p:grpSpPr>
          <p:grpSp>
            <p:nvGrpSpPr>
              <p:cNvPr id="237" name="Group 236">
                <a:extLst>
                  <a:ext uri="{FF2B5EF4-FFF2-40B4-BE49-F238E27FC236}">
                    <a16:creationId xmlns:a16="http://schemas.microsoft.com/office/drawing/2014/main" id="{54955D88-9EA8-408D-A96E-6CB33E2C055B}"/>
                  </a:ext>
                </a:extLst>
              </p:cNvPr>
              <p:cNvGrpSpPr/>
              <p:nvPr/>
            </p:nvGrpSpPr>
            <p:grpSpPr>
              <a:xfrm>
                <a:off x="9842164" y="2253328"/>
                <a:ext cx="904803" cy="243489"/>
                <a:chOff x="3316265" y="4628710"/>
                <a:chExt cx="937062" cy="279854"/>
              </a:xfrm>
            </p:grpSpPr>
            <p:grpSp>
              <p:nvGrpSpPr>
                <p:cNvPr id="240" name="Group 239">
                  <a:extLst>
                    <a:ext uri="{FF2B5EF4-FFF2-40B4-BE49-F238E27FC236}">
                      <a16:creationId xmlns:a16="http://schemas.microsoft.com/office/drawing/2014/main" id="{FD7A2EB8-FECA-4B31-A974-59D53A115325}"/>
                    </a:ext>
                  </a:extLst>
                </p:cNvPr>
                <p:cNvGrpSpPr/>
                <p:nvPr/>
              </p:nvGrpSpPr>
              <p:grpSpPr>
                <a:xfrm>
                  <a:off x="3316265" y="4628710"/>
                  <a:ext cx="404860" cy="279854"/>
                  <a:chOff x="1543272" y="4740617"/>
                  <a:chExt cx="824865" cy="570180"/>
                </a:xfrm>
              </p:grpSpPr>
              <p:pic>
                <p:nvPicPr>
                  <p:cNvPr id="247" name="Picture 246">
                    <a:extLst>
                      <a:ext uri="{FF2B5EF4-FFF2-40B4-BE49-F238E27FC236}">
                        <a16:creationId xmlns:a16="http://schemas.microsoft.com/office/drawing/2014/main" id="{D9462E08-6105-4FCF-AE0A-2BF1BD79A608}"/>
                      </a:ext>
                    </a:extLst>
                  </p:cNvPr>
                  <p:cNvPicPr>
                    <a:picLocks noChangeAspect="1"/>
                  </p:cNvPicPr>
                  <p:nvPr/>
                </p:nvPicPr>
                <p:blipFill>
                  <a:blip r:embed="rId2"/>
                  <a:stretch>
                    <a:fillRect/>
                  </a:stretch>
                </p:blipFill>
                <p:spPr>
                  <a:xfrm>
                    <a:off x="1769014" y="4883442"/>
                    <a:ext cx="373380" cy="350544"/>
                  </a:xfrm>
                  <a:prstGeom prst="rect">
                    <a:avLst/>
                  </a:prstGeom>
                </p:spPr>
              </p:pic>
              <p:grpSp>
                <p:nvGrpSpPr>
                  <p:cNvPr id="248" name="Group 247">
                    <a:extLst>
                      <a:ext uri="{FF2B5EF4-FFF2-40B4-BE49-F238E27FC236}">
                        <a16:creationId xmlns:a16="http://schemas.microsoft.com/office/drawing/2014/main" id="{B3AC1868-0D5A-42C3-8EB1-49ADDD5BF764}"/>
                      </a:ext>
                    </a:extLst>
                  </p:cNvPr>
                  <p:cNvGrpSpPr/>
                  <p:nvPr/>
                </p:nvGrpSpPr>
                <p:grpSpPr>
                  <a:xfrm>
                    <a:off x="1543272" y="4740617"/>
                    <a:ext cx="824865" cy="570180"/>
                    <a:chOff x="1487917" y="4740617"/>
                    <a:chExt cx="920385" cy="570180"/>
                  </a:xfrm>
                </p:grpSpPr>
                <p:sp>
                  <p:nvSpPr>
                    <p:cNvPr id="249" name="Freeform: Shape 248">
                      <a:extLst>
                        <a:ext uri="{FF2B5EF4-FFF2-40B4-BE49-F238E27FC236}">
                          <a16:creationId xmlns:a16="http://schemas.microsoft.com/office/drawing/2014/main" id="{C30530B4-0DF4-4171-BA0E-1A4709E2D50D}"/>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4313" kern="0">
                        <a:gradFill>
                          <a:gsLst>
                            <a:gs pos="0">
                              <a:srgbClr val="1A1A1A"/>
                            </a:gs>
                            <a:gs pos="100000">
                              <a:srgbClr val="1A1A1A"/>
                            </a:gs>
                          </a:gsLst>
                          <a:lin ang="5400000" scaled="0"/>
                        </a:gradFill>
                        <a:latin typeface="Segoe UI Semilight"/>
                      </a:endParaRPr>
                    </a:p>
                  </p:txBody>
                </p:sp>
                <p:cxnSp>
                  <p:nvCxnSpPr>
                    <p:cNvPr id="250" name="Straight Connector 249">
                      <a:extLst>
                        <a:ext uri="{FF2B5EF4-FFF2-40B4-BE49-F238E27FC236}">
                          <a16:creationId xmlns:a16="http://schemas.microsoft.com/office/drawing/2014/main" id="{201108F8-AFBA-49BD-B651-0B4BDFE2C12B}"/>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41" name="Group 240">
                  <a:extLst>
                    <a:ext uri="{FF2B5EF4-FFF2-40B4-BE49-F238E27FC236}">
                      <a16:creationId xmlns:a16="http://schemas.microsoft.com/office/drawing/2014/main" id="{0A865ED6-E04C-4CA7-8FA8-81DFBA505E7C}"/>
                    </a:ext>
                  </a:extLst>
                </p:cNvPr>
                <p:cNvGrpSpPr/>
                <p:nvPr/>
              </p:nvGrpSpPr>
              <p:grpSpPr>
                <a:xfrm>
                  <a:off x="3848467" y="4628710"/>
                  <a:ext cx="404860" cy="279854"/>
                  <a:chOff x="1231512" y="4740617"/>
                  <a:chExt cx="824865" cy="570180"/>
                </a:xfrm>
              </p:grpSpPr>
              <p:pic>
                <p:nvPicPr>
                  <p:cNvPr id="243" name="Picture 242">
                    <a:extLst>
                      <a:ext uri="{FF2B5EF4-FFF2-40B4-BE49-F238E27FC236}">
                        <a16:creationId xmlns:a16="http://schemas.microsoft.com/office/drawing/2014/main" id="{8F5907E7-F5D0-4F2E-A0BF-FD249024A64F}"/>
                      </a:ext>
                    </a:extLst>
                  </p:cNvPr>
                  <p:cNvPicPr>
                    <a:picLocks noChangeAspect="1"/>
                  </p:cNvPicPr>
                  <p:nvPr/>
                </p:nvPicPr>
                <p:blipFill>
                  <a:blip r:embed="rId2"/>
                  <a:stretch>
                    <a:fillRect/>
                  </a:stretch>
                </p:blipFill>
                <p:spPr>
                  <a:xfrm>
                    <a:off x="1457254" y="4883442"/>
                    <a:ext cx="373381" cy="350544"/>
                  </a:xfrm>
                  <a:prstGeom prst="rect">
                    <a:avLst/>
                  </a:prstGeom>
                </p:spPr>
              </p:pic>
              <p:grpSp>
                <p:nvGrpSpPr>
                  <p:cNvPr id="244" name="Group 243">
                    <a:extLst>
                      <a:ext uri="{FF2B5EF4-FFF2-40B4-BE49-F238E27FC236}">
                        <a16:creationId xmlns:a16="http://schemas.microsoft.com/office/drawing/2014/main" id="{A16F82A4-590B-417D-89F8-660B0DBB7C00}"/>
                      </a:ext>
                    </a:extLst>
                  </p:cNvPr>
                  <p:cNvGrpSpPr/>
                  <p:nvPr/>
                </p:nvGrpSpPr>
                <p:grpSpPr>
                  <a:xfrm>
                    <a:off x="1231512" y="4740617"/>
                    <a:ext cx="824865" cy="570180"/>
                    <a:chOff x="1140055" y="4740617"/>
                    <a:chExt cx="920385" cy="570180"/>
                  </a:xfrm>
                </p:grpSpPr>
                <p:sp>
                  <p:nvSpPr>
                    <p:cNvPr id="245" name="Freeform: Shape 244">
                      <a:extLst>
                        <a:ext uri="{FF2B5EF4-FFF2-40B4-BE49-F238E27FC236}">
                          <a16:creationId xmlns:a16="http://schemas.microsoft.com/office/drawing/2014/main" id="{23C48EED-D4D9-4015-8F94-E9BD4DFA9CC6}"/>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4313" kern="0">
                        <a:gradFill>
                          <a:gsLst>
                            <a:gs pos="0">
                              <a:srgbClr val="1A1A1A"/>
                            </a:gs>
                            <a:gs pos="100000">
                              <a:srgbClr val="1A1A1A"/>
                            </a:gs>
                          </a:gsLst>
                          <a:lin ang="5400000" scaled="0"/>
                        </a:gradFill>
                        <a:latin typeface="Segoe UI Semilight"/>
                      </a:endParaRPr>
                    </a:p>
                  </p:txBody>
                </p:sp>
                <p:cxnSp>
                  <p:nvCxnSpPr>
                    <p:cNvPr id="246" name="Straight Connector 245">
                      <a:extLst>
                        <a:ext uri="{FF2B5EF4-FFF2-40B4-BE49-F238E27FC236}">
                          <a16:creationId xmlns:a16="http://schemas.microsoft.com/office/drawing/2014/main" id="{6E9F9D43-81A6-42B9-B248-C96609991F7F}"/>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42" name="Straight Connector 241">
                  <a:extLst>
                    <a:ext uri="{FF2B5EF4-FFF2-40B4-BE49-F238E27FC236}">
                      <a16:creationId xmlns:a16="http://schemas.microsoft.com/office/drawing/2014/main" id="{9458B6DF-C6DF-4164-9872-DC7CDC1EE40A}"/>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8" name="Rectangle: Rounded Corners 237">
                <a:extLst>
                  <a:ext uri="{FF2B5EF4-FFF2-40B4-BE49-F238E27FC236}">
                    <a16:creationId xmlns:a16="http://schemas.microsoft.com/office/drawing/2014/main" id="{15D56A80-1BAE-4BFB-9291-3A940FEAFA24}"/>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2353" kern="0">
                  <a:solidFill>
                    <a:srgbClr val="FFFFFF"/>
                  </a:solidFill>
                  <a:latin typeface="Segoe UI Semilight"/>
                </a:endParaRPr>
              </a:p>
            </p:txBody>
          </p:sp>
          <p:sp>
            <p:nvSpPr>
              <p:cNvPr id="239" name="TextBox 238">
                <a:extLst>
                  <a:ext uri="{FF2B5EF4-FFF2-40B4-BE49-F238E27FC236}">
                    <a16:creationId xmlns:a16="http://schemas.microsoft.com/office/drawing/2014/main" id="{E7675976-3F43-49ED-9940-AA3D6BBB4158}"/>
                  </a:ext>
                </a:extLst>
              </p:cNvPr>
              <p:cNvSpPr txBox="1"/>
              <p:nvPr/>
            </p:nvSpPr>
            <p:spPr>
              <a:xfrm>
                <a:off x="9916925" y="2057483"/>
                <a:ext cx="755281" cy="95197"/>
              </a:xfrm>
              <a:prstGeom prst="rect">
                <a:avLst/>
              </a:prstGeom>
              <a:solidFill>
                <a:schemeClr val="bg2"/>
              </a:solidFill>
            </p:spPr>
            <p:txBody>
              <a:bodyPr wrap="square" lIns="0" tIns="0" rIns="0" bIns="0" rtlCol="0">
                <a:spAutoFit/>
              </a:bodyPr>
              <a:lstStyle/>
              <a:p>
                <a:pPr algn="ctr" defTabSz="914113">
                  <a:lnSpc>
                    <a:spcPct val="90000"/>
                  </a:lnSpc>
                  <a:spcAft>
                    <a:spcPts val="588"/>
                  </a:spcAft>
                  <a:defRPr/>
                </a:pPr>
                <a:r>
                  <a:rPr lang="en-US" sz="1176" i="1">
                    <a:solidFill>
                      <a:srgbClr val="000000"/>
                    </a:solidFill>
                    <a:latin typeface="Segoe UI"/>
                  </a:rPr>
                  <a:t>Availability Zone 1</a:t>
                </a:r>
                <a:endParaRPr lang="en-US" sz="2353" i="1">
                  <a:solidFill>
                    <a:srgbClr val="000000"/>
                  </a:solidFill>
                  <a:latin typeface="Segoe UI"/>
                </a:endParaRPr>
              </a:p>
            </p:txBody>
          </p:sp>
        </p:grpSp>
        <p:grpSp>
          <p:nvGrpSpPr>
            <p:cNvPr id="142" name="Group 141">
              <a:extLst>
                <a:ext uri="{FF2B5EF4-FFF2-40B4-BE49-F238E27FC236}">
                  <a16:creationId xmlns:a16="http://schemas.microsoft.com/office/drawing/2014/main" id="{014C5B1E-D1F8-4152-86FF-547A8BA602CF}"/>
                </a:ext>
              </a:extLst>
            </p:cNvPr>
            <p:cNvGrpSpPr/>
            <p:nvPr/>
          </p:nvGrpSpPr>
          <p:grpSpPr>
            <a:xfrm>
              <a:off x="7869718" y="3743667"/>
              <a:ext cx="2072848" cy="516099"/>
              <a:chOff x="9669274" y="2735571"/>
              <a:chExt cx="1187783" cy="295735"/>
            </a:xfrm>
          </p:grpSpPr>
          <p:cxnSp>
            <p:nvCxnSpPr>
              <p:cNvPr id="235" name="Straight Connector 234">
                <a:extLst>
                  <a:ext uri="{FF2B5EF4-FFF2-40B4-BE49-F238E27FC236}">
                    <a16:creationId xmlns:a16="http://schemas.microsoft.com/office/drawing/2014/main" id="{EBDC515E-822D-4788-A20A-8631E43BDE73}"/>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61BB73D-7929-40A0-B7FA-73BBA30BD76D}"/>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cxnSp>
          <p:nvCxnSpPr>
            <p:cNvPr id="144" name="Straight Arrow Connector 143">
              <a:extLst>
                <a:ext uri="{FF2B5EF4-FFF2-40B4-BE49-F238E27FC236}">
                  <a16:creationId xmlns:a16="http://schemas.microsoft.com/office/drawing/2014/main" id="{9062E8C3-F2A0-4A53-99F0-DAE5B8A6ADAE}"/>
                </a:ext>
              </a:extLst>
            </p:cNvPr>
            <p:cNvCxnSpPr>
              <a:cxnSpLocks/>
            </p:cNvCxnSpPr>
            <p:nvPr/>
          </p:nvCxnSpPr>
          <p:spPr>
            <a:xfrm>
              <a:off x="8489364" y="4921235"/>
              <a:ext cx="833558"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172" name="Picture 171" descr="A sign on a pole&#10;&#10;Description automatically generated">
              <a:extLst>
                <a:ext uri="{FF2B5EF4-FFF2-40B4-BE49-F238E27FC236}">
                  <a16:creationId xmlns:a16="http://schemas.microsoft.com/office/drawing/2014/main" id="{A8EA88E8-0A28-4898-A435-552F7865D2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9421" y="2097519"/>
              <a:ext cx="396350" cy="366633"/>
            </a:xfrm>
            <a:prstGeom prst="rect">
              <a:avLst/>
            </a:prstGeom>
            <a:solidFill>
              <a:schemeClr val="bg2"/>
            </a:solidFill>
          </p:spPr>
        </p:pic>
        <p:grpSp>
          <p:nvGrpSpPr>
            <p:cNvPr id="255" name="Group 254">
              <a:extLst>
                <a:ext uri="{FF2B5EF4-FFF2-40B4-BE49-F238E27FC236}">
                  <a16:creationId xmlns:a16="http://schemas.microsoft.com/office/drawing/2014/main" id="{6E862A3C-F9AC-4DCF-AB31-BA3E065CDEC0}"/>
                </a:ext>
              </a:extLst>
            </p:cNvPr>
            <p:cNvGrpSpPr/>
            <p:nvPr/>
          </p:nvGrpSpPr>
          <p:grpSpPr>
            <a:xfrm>
              <a:off x="6470676" y="4428912"/>
              <a:ext cx="1954994" cy="886322"/>
              <a:chOff x="9734441" y="2057483"/>
              <a:chExt cx="1120250" cy="507880"/>
            </a:xfrm>
          </p:grpSpPr>
          <p:grpSp>
            <p:nvGrpSpPr>
              <p:cNvPr id="256" name="Group 255">
                <a:extLst>
                  <a:ext uri="{FF2B5EF4-FFF2-40B4-BE49-F238E27FC236}">
                    <a16:creationId xmlns:a16="http://schemas.microsoft.com/office/drawing/2014/main" id="{44E95FAC-6519-48FF-985D-26C96C469E26}"/>
                  </a:ext>
                </a:extLst>
              </p:cNvPr>
              <p:cNvGrpSpPr/>
              <p:nvPr/>
            </p:nvGrpSpPr>
            <p:grpSpPr>
              <a:xfrm>
                <a:off x="9842164" y="2253328"/>
                <a:ext cx="904803" cy="243489"/>
                <a:chOff x="3316265" y="4628710"/>
                <a:chExt cx="937062" cy="279854"/>
              </a:xfrm>
            </p:grpSpPr>
            <p:grpSp>
              <p:nvGrpSpPr>
                <p:cNvPr id="259" name="Group 258">
                  <a:extLst>
                    <a:ext uri="{FF2B5EF4-FFF2-40B4-BE49-F238E27FC236}">
                      <a16:creationId xmlns:a16="http://schemas.microsoft.com/office/drawing/2014/main" id="{11CAB6ED-D582-4661-8603-D168DDF21662}"/>
                    </a:ext>
                  </a:extLst>
                </p:cNvPr>
                <p:cNvGrpSpPr/>
                <p:nvPr/>
              </p:nvGrpSpPr>
              <p:grpSpPr>
                <a:xfrm>
                  <a:off x="3316265" y="4628710"/>
                  <a:ext cx="404860" cy="279854"/>
                  <a:chOff x="1543272" y="4740617"/>
                  <a:chExt cx="824865" cy="570180"/>
                </a:xfrm>
              </p:grpSpPr>
              <p:pic>
                <p:nvPicPr>
                  <p:cNvPr id="266" name="Picture 265">
                    <a:extLst>
                      <a:ext uri="{FF2B5EF4-FFF2-40B4-BE49-F238E27FC236}">
                        <a16:creationId xmlns:a16="http://schemas.microsoft.com/office/drawing/2014/main" id="{38ED612D-1A2C-4AA6-8729-71BA15833AF1}"/>
                      </a:ext>
                    </a:extLst>
                  </p:cNvPr>
                  <p:cNvPicPr>
                    <a:picLocks noChangeAspect="1"/>
                  </p:cNvPicPr>
                  <p:nvPr/>
                </p:nvPicPr>
                <p:blipFill>
                  <a:blip r:embed="rId2"/>
                  <a:stretch>
                    <a:fillRect/>
                  </a:stretch>
                </p:blipFill>
                <p:spPr>
                  <a:xfrm>
                    <a:off x="1769014" y="4883442"/>
                    <a:ext cx="373380" cy="350544"/>
                  </a:xfrm>
                  <a:prstGeom prst="rect">
                    <a:avLst/>
                  </a:prstGeom>
                </p:spPr>
              </p:pic>
              <p:grpSp>
                <p:nvGrpSpPr>
                  <p:cNvPr id="267" name="Group 266">
                    <a:extLst>
                      <a:ext uri="{FF2B5EF4-FFF2-40B4-BE49-F238E27FC236}">
                        <a16:creationId xmlns:a16="http://schemas.microsoft.com/office/drawing/2014/main" id="{77C7C112-191F-44B7-ACF9-EA95A6D4995B}"/>
                      </a:ext>
                    </a:extLst>
                  </p:cNvPr>
                  <p:cNvGrpSpPr/>
                  <p:nvPr/>
                </p:nvGrpSpPr>
                <p:grpSpPr>
                  <a:xfrm>
                    <a:off x="1543272" y="4740617"/>
                    <a:ext cx="824865" cy="570180"/>
                    <a:chOff x="1487917" y="4740617"/>
                    <a:chExt cx="920385" cy="570180"/>
                  </a:xfrm>
                </p:grpSpPr>
                <p:sp>
                  <p:nvSpPr>
                    <p:cNvPr id="268" name="Freeform: Shape 267">
                      <a:extLst>
                        <a:ext uri="{FF2B5EF4-FFF2-40B4-BE49-F238E27FC236}">
                          <a16:creationId xmlns:a16="http://schemas.microsoft.com/office/drawing/2014/main" id="{1495DE38-4D3F-4B30-BF5E-A639DADEBC1D}"/>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4313" kern="0">
                        <a:gradFill>
                          <a:gsLst>
                            <a:gs pos="0">
                              <a:srgbClr val="1A1A1A"/>
                            </a:gs>
                            <a:gs pos="100000">
                              <a:srgbClr val="1A1A1A"/>
                            </a:gs>
                          </a:gsLst>
                          <a:lin ang="5400000" scaled="0"/>
                        </a:gradFill>
                        <a:latin typeface="Segoe UI Semilight"/>
                      </a:endParaRPr>
                    </a:p>
                  </p:txBody>
                </p:sp>
                <p:cxnSp>
                  <p:nvCxnSpPr>
                    <p:cNvPr id="269" name="Straight Connector 268">
                      <a:extLst>
                        <a:ext uri="{FF2B5EF4-FFF2-40B4-BE49-F238E27FC236}">
                          <a16:creationId xmlns:a16="http://schemas.microsoft.com/office/drawing/2014/main" id="{7B5CC6F4-C208-4081-84B1-59531AD43797}"/>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60" name="Group 259">
                  <a:extLst>
                    <a:ext uri="{FF2B5EF4-FFF2-40B4-BE49-F238E27FC236}">
                      <a16:creationId xmlns:a16="http://schemas.microsoft.com/office/drawing/2014/main" id="{56CF610D-9BA5-44C7-9333-4FEEE95526BA}"/>
                    </a:ext>
                  </a:extLst>
                </p:cNvPr>
                <p:cNvGrpSpPr/>
                <p:nvPr/>
              </p:nvGrpSpPr>
              <p:grpSpPr>
                <a:xfrm>
                  <a:off x="3848467" y="4628710"/>
                  <a:ext cx="404860" cy="279854"/>
                  <a:chOff x="1231512" y="4740617"/>
                  <a:chExt cx="824865" cy="570180"/>
                </a:xfrm>
              </p:grpSpPr>
              <p:pic>
                <p:nvPicPr>
                  <p:cNvPr id="262" name="Picture 261">
                    <a:extLst>
                      <a:ext uri="{FF2B5EF4-FFF2-40B4-BE49-F238E27FC236}">
                        <a16:creationId xmlns:a16="http://schemas.microsoft.com/office/drawing/2014/main" id="{47E6E248-6853-483B-9A83-03DF21B12801}"/>
                      </a:ext>
                    </a:extLst>
                  </p:cNvPr>
                  <p:cNvPicPr>
                    <a:picLocks noChangeAspect="1"/>
                  </p:cNvPicPr>
                  <p:nvPr/>
                </p:nvPicPr>
                <p:blipFill>
                  <a:blip r:embed="rId2"/>
                  <a:stretch>
                    <a:fillRect/>
                  </a:stretch>
                </p:blipFill>
                <p:spPr>
                  <a:xfrm>
                    <a:off x="1457254" y="4883442"/>
                    <a:ext cx="373381" cy="350544"/>
                  </a:xfrm>
                  <a:prstGeom prst="rect">
                    <a:avLst/>
                  </a:prstGeom>
                </p:spPr>
              </p:pic>
              <p:grpSp>
                <p:nvGrpSpPr>
                  <p:cNvPr id="263" name="Group 262">
                    <a:extLst>
                      <a:ext uri="{FF2B5EF4-FFF2-40B4-BE49-F238E27FC236}">
                        <a16:creationId xmlns:a16="http://schemas.microsoft.com/office/drawing/2014/main" id="{19700DEB-3C7F-43E1-800D-B008C507B568}"/>
                      </a:ext>
                    </a:extLst>
                  </p:cNvPr>
                  <p:cNvGrpSpPr/>
                  <p:nvPr/>
                </p:nvGrpSpPr>
                <p:grpSpPr>
                  <a:xfrm>
                    <a:off x="1231512" y="4740617"/>
                    <a:ext cx="824865" cy="570180"/>
                    <a:chOff x="1140055" y="4740617"/>
                    <a:chExt cx="920385" cy="570180"/>
                  </a:xfrm>
                </p:grpSpPr>
                <p:sp>
                  <p:nvSpPr>
                    <p:cNvPr id="264" name="Freeform: Shape 263">
                      <a:extLst>
                        <a:ext uri="{FF2B5EF4-FFF2-40B4-BE49-F238E27FC236}">
                          <a16:creationId xmlns:a16="http://schemas.microsoft.com/office/drawing/2014/main" id="{D95129F7-80EB-4683-ADA0-002126A26610}"/>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4313" kern="0">
                        <a:gradFill>
                          <a:gsLst>
                            <a:gs pos="0">
                              <a:srgbClr val="1A1A1A"/>
                            </a:gs>
                            <a:gs pos="100000">
                              <a:srgbClr val="1A1A1A"/>
                            </a:gs>
                          </a:gsLst>
                          <a:lin ang="5400000" scaled="0"/>
                        </a:gradFill>
                        <a:latin typeface="Segoe UI Semilight"/>
                      </a:endParaRPr>
                    </a:p>
                  </p:txBody>
                </p:sp>
                <p:cxnSp>
                  <p:nvCxnSpPr>
                    <p:cNvPr id="265" name="Straight Connector 264">
                      <a:extLst>
                        <a:ext uri="{FF2B5EF4-FFF2-40B4-BE49-F238E27FC236}">
                          <a16:creationId xmlns:a16="http://schemas.microsoft.com/office/drawing/2014/main" id="{AC9C4308-C46B-4E8D-80C2-7B08BF574865}"/>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61" name="Straight Connector 260">
                  <a:extLst>
                    <a:ext uri="{FF2B5EF4-FFF2-40B4-BE49-F238E27FC236}">
                      <a16:creationId xmlns:a16="http://schemas.microsoft.com/office/drawing/2014/main" id="{18DCA6F1-59AD-44A6-A205-D9A92E3DAC0F}"/>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57" name="Rectangle: Rounded Corners 256">
                <a:extLst>
                  <a:ext uri="{FF2B5EF4-FFF2-40B4-BE49-F238E27FC236}">
                    <a16:creationId xmlns:a16="http://schemas.microsoft.com/office/drawing/2014/main" id="{F99961C4-08D8-438D-90E3-A7AC02A95DFB}"/>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2353" kern="0">
                  <a:solidFill>
                    <a:srgbClr val="FFFFFF"/>
                  </a:solidFill>
                  <a:latin typeface="Segoe UI Semilight"/>
                </a:endParaRPr>
              </a:p>
            </p:txBody>
          </p:sp>
          <p:sp>
            <p:nvSpPr>
              <p:cNvPr id="258" name="TextBox 257">
                <a:extLst>
                  <a:ext uri="{FF2B5EF4-FFF2-40B4-BE49-F238E27FC236}">
                    <a16:creationId xmlns:a16="http://schemas.microsoft.com/office/drawing/2014/main" id="{2D4EFFD6-9D7C-4538-ABBF-C884E8BB23C6}"/>
                  </a:ext>
                </a:extLst>
              </p:cNvPr>
              <p:cNvSpPr txBox="1"/>
              <p:nvPr/>
            </p:nvSpPr>
            <p:spPr>
              <a:xfrm>
                <a:off x="9916925" y="2057483"/>
                <a:ext cx="755281" cy="95197"/>
              </a:xfrm>
              <a:prstGeom prst="rect">
                <a:avLst/>
              </a:prstGeom>
              <a:solidFill>
                <a:schemeClr val="bg2"/>
              </a:solidFill>
            </p:spPr>
            <p:txBody>
              <a:bodyPr wrap="square" lIns="0" tIns="0" rIns="0" bIns="0" rtlCol="0">
                <a:spAutoFit/>
              </a:bodyPr>
              <a:lstStyle/>
              <a:p>
                <a:pPr algn="ctr" defTabSz="914113">
                  <a:lnSpc>
                    <a:spcPct val="90000"/>
                  </a:lnSpc>
                  <a:spcAft>
                    <a:spcPts val="588"/>
                  </a:spcAft>
                  <a:defRPr/>
                </a:pPr>
                <a:r>
                  <a:rPr lang="en-US" sz="1176" i="1">
                    <a:solidFill>
                      <a:srgbClr val="000000"/>
                    </a:solidFill>
                    <a:latin typeface="Segoe UI"/>
                  </a:rPr>
                  <a:t>Availability Zone 2</a:t>
                </a:r>
                <a:endParaRPr lang="en-US" sz="2353" i="1">
                  <a:solidFill>
                    <a:srgbClr val="000000"/>
                  </a:solidFill>
                  <a:latin typeface="Segoe UI"/>
                </a:endParaRPr>
              </a:p>
            </p:txBody>
          </p:sp>
        </p:grpSp>
        <p:grpSp>
          <p:nvGrpSpPr>
            <p:cNvPr id="270" name="Group 269">
              <a:extLst>
                <a:ext uri="{FF2B5EF4-FFF2-40B4-BE49-F238E27FC236}">
                  <a16:creationId xmlns:a16="http://schemas.microsoft.com/office/drawing/2014/main" id="{E8C4EDF8-95A1-40E4-AF8C-5B514F3A2BDB}"/>
                </a:ext>
              </a:extLst>
            </p:cNvPr>
            <p:cNvGrpSpPr/>
            <p:nvPr/>
          </p:nvGrpSpPr>
          <p:grpSpPr>
            <a:xfrm>
              <a:off x="9386609" y="4428912"/>
              <a:ext cx="1954994" cy="886322"/>
              <a:chOff x="9734441" y="2057483"/>
              <a:chExt cx="1120250" cy="507880"/>
            </a:xfrm>
          </p:grpSpPr>
          <p:grpSp>
            <p:nvGrpSpPr>
              <p:cNvPr id="271" name="Group 270">
                <a:extLst>
                  <a:ext uri="{FF2B5EF4-FFF2-40B4-BE49-F238E27FC236}">
                    <a16:creationId xmlns:a16="http://schemas.microsoft.com/office/drawing/2014/main" id="{86AB43C0-00C0-42B5-8F25-3D59A6C0C94C}"/>
                  </a:ext>
                </a:extLst>
              </p:cNvPr>
              <p:cNvGrpSpPr/>
              <p:nvPr/>
            </p:nvGrpSpPr>
            <p:grpSpPr>
              <a:xfrm>
                <a:off x="9842164" y="2253328"/>
                <a:ext cx="904803" cy="243489"/>
                <a:chOff x="3316265" y="4628710"/>
                <a:chExt cx="937062" cy="279854"/>
              </a:xfrm>
            </p:grpSpPr>
            <p:grpSp>
              <p:nvGrpSpPr>
                <p:cNvPr id="274" name="Group 273">
                  <a:extLst>
                    <a:ext uri="{FF2B5EF4-FFF2-40B4-BE49-F238E27FC236}">
                      <a16:creationId xmlns:a16="http://schemas.microsoft.com/office/drawing/2014/main" id="{A5642610-C9B0-4B74-8C45-6EEA35D3FEE7}"/>
                    </a:ext>
                  </a:extLst>
                </p:cNvPr>
                <p:cNvGrpSpPr/>
                <p:nvPr/>
              </p:nvGrpSpPr>
              <p:grpSpPr>
                <a:xfrm>
                  <a:off x="3316265" y="4628710"/>
                  <a:ext cx="404860" cy="279854"/>
                  <a:chOff x="1543272" y="4740617"/>
                  <a:chExt cx="824865" cy="570180"/>
                </a:xfrm>
              </p:grpSpPr>
              <p:pic>
                <p:nvPicPr>
                  <p:cNvPr id="281" name="Picture 280">
                    <a:extLst>
                      <a:ext uri="{FF2B5EF4-FFF2-40B4-BE49-F238E27FC236}">
                        <a16:creationId xmlns:a16="http://schemas.microsoft.com/office/drawing/2014/main" id="{FE8354F6-213A-4636-A6A2-60C6683222CF}"/>
                      </a:ext>
                    </a:extLst>
                  </p:cNvPr>
                  <p:cNvPicPr>
                    <a:picLocks noChangeAspect="1"/>
                  </p:cNvPicPr>
                  <p:nvPr/>
                </p:nvPicPr>
                <p:blipFill>
                  <a:blip r:embed="rId2"/>
                  <a:stretch>
                    <a:fillRect/>
                  </a:stretch>
                </p:blipFill>
                <p:spPr>
                  <a:xfrm>
                    <a:off x="1769014" y="4883442"/>
                    <a:ext cx="373380" cy="350544"/>
                  </a:xfrm>
                  <a:prstGeom prst="rect">
                    <a:avLst/>
                  </a:prstGeom>
                </p:spPr>
              </p:pic>
              <p:grpSp>
                <p:nvGrpSpPr>
                  <p:cNvPr id="282" name="Group 281">
                    <a:extLst>
                      <a:ext uri="{FF2B5EF4-FFF2-40B4-BE49-F238E27FC236}">
                        <a16:creationId xmlns:a16="http://schemas.microsoft.com/office/drawing/2014/main" id="{9223268E-F18B-4946-9E83-155823C553B8}"/>
                      </a:ext>
                    </a:extLst>
                  </p:cNvPr>
                  <p:cNvGrpSpPr/>
                  <p:nvPr/>
                </p:nvGrpSpPr>
                <p:grpSpPr>
                  <a:xfrm>
                    <a:off x="1543272" y="4740617"/>
                    <a:ext cx="824865" cy="570180"/>
                    <a:chOff x="1487917" y="4740617"/>
                    <a:chExt cx="920385" cy="570180"/>
                  </a:xfrm>
                </p:grpSpPr>
                <p:sp>
                  <p:nvSpPr>
                    <p:cNvPr id="283" name="Freeform: Shape 282">
                      <a:extLst>
                        <a:ext uri="{FF2B5EF4-FFF2-40B4-BE49-F238E27FC236}">
                          <a16:creationId xmlns:a16="http://schemas.microsoft.com/office/drawing/2014/main" id="{E0DB27DF-9B8F-4371-9232-E7DFCAC0319E}"/>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4313" kern="0">
                        <a:gradFill>
                          <a:gsLst>
                            <a:gs pos="0">
                              <a:srgbClr val="1A1A1A"/>
                            </a:gs>
                            <a:gs pos="100000">
                              <a:srgbClr val="1A1A1A"/>
                            </a:gs>
                          </a:gsLst>
                          <a:lin ang="5400000" scaled="0"/>
                        </a:gradFill>
                        <a:latin typeface="Segoe UI Semilight"/>
                      </a:endParaRPr>
                    </a:p>
                  </p:txBody>
                </p:sp>
                <p:cxnSp>
                  <p:nvCxnSpPr>
                    <p:cNvPr id="284" name="Straight Connector 283">
                      <a:extLst>
                        <a:ext uri="{FF2B5EF4-FFF2-40B4-BE49-F238E27FC236}">
                          <a16:creationId xmlns:a16="http://schemas.microsoft.com/office/drawing/2014/main" id="{6A4B3814-ABF1-42A0-9CDB-30A971F27544}"/>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75" name="Group 274">
                  <a:extLst>
                    <a:ext uri="{FF2B5EF4-FFF2-40B4-BE49-F238E27FC236}">
                      <a16:creationId xmlns:a16="http://schemas.microsoft.com/office/drawing/2014/main" id="{3D84ABE7-77FC-466E-9D65-38B945D3F125}"/>
                    </a:ext>
                  </a:extLst>
                </p:cNvPr>
                <p:cNvGrpSpPr/>
                <p:nvPr/>
              </p:nvGrpSpPr>
              <p:grpSpPr>
                <a:xfrm>
                  <a:off x="3848467" y="4628710"/>
                  <a:ext cx="404860" cy="279854"/>
                  <a:chOff x="1231512" y="4740617"/>
                  <a:chExt cx="824865" cy="570180"/>
                </a:xfrm>
              </p:grpSpPr>
              <p:pic>
                <p:nvPicPr>
                  <p:cNvPr id="277" name="Picture 276">
                    <a:extLst>
                      <a:ext uri="{FF2B5EF4-FFF2-40B4-BE49-F238E27FC236}">
                        <a16:creationId xmlns:a16="http://schemas.microsoft.com/office/drawing/2014/main" id="{C42EF24F-5B49-4694-8376-20D9E6DFA15C}"/>
                      </a:ext>
                    </a:extLst>
                  </p:cNvPr>
                  <p:cNvPicPr>
                    <a:picLocks noChangeAspect="1"/>
                  </p:cNvPicPr>
                  <p:nvPr/>
                </p:nvPicPr>
                <p:blipFill>
                  <a:blip r:embed="rId2"/>
                  <a:stretch>
                    <a:fillRect/>
                  </a:stretch>
                </p:blipFill>
                <p:spPr>
                  <a:xfrm>
                    <a:off x="1457254" y="4883442"/>
                    <a:ext cx="373381" cy="350544"/>
                  </a:xfrm>
                  <a:prstGeom prst="rect">
                    <a:avLst/>
                  </a:prstGeom>
                </p:spPr>
              </p:pic>
              <p:grpSp>
                <p:nvGrpSpPr>
                  <p:cNvPr id="278" name="Group 277">
                    <a:extLst>
                      <a:ext uri="{FF2B5EF4-FFF2-40B4-BE49-F238E27FC236}">
                        <a16:creationId xmlns:a16="http://schemas.microsoft.com/office/drawing/2014/main" id="{7529767C-1F79-4FD1-8757-CE968B3BDDD9}"/>
                      </a:ext>
                    </a:extLst>
                  </p:cNvPr>
                  <p:cNvGrpSpPr/>
                  <p:nvPr/>
                </p:nvGrpSpPr>
                <p:grpSpPr>
                  <a:xfrm>
                    <a:off x="1231512" y="4740617"/>
                    <a:ext cx="824865" cy="570180"/>
                    <a:chOff x="1140055" y="4740617"/>
                    <a:chExt cx="920385" cy="570180"/>
                  </a:xfrm>
                </p:grpSpPr>
                <p:sp>
                  <p:nvSpPr>
                    <p:cNvPr id="279" name="Freeform: Shape 278">
                      <a:extLst>
                        <a:ext uri="{FF2B5EF4-FFF2-40B4-BE49-F238E27FC236}">
                          <a16:creationId xmlns:a16="http://schemas.microsoft.com/office/drawing/2014/main" id="{07868F01-8336-416F-B947-69F4F16AB2FD}"/>
                        </a:ext>
                      </a:extLst>
                    </p:cNvPr>
                    <p:cNvSpPr>
                      <a:spLocks/>
                    </p:cNvSpPr>
                    <p:nvPr/>
                  </p:nvSpPr>
                  <p:spPr bwMode="auto">
                    <a:xfrm>
                      <a:off x="1213263" y="4740617"/>
                      <a:ext cx="773969" cy="570178"/>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7" rIns="162460" bIns="81227" numCol="1" anchor="t" anchorCtr="0" compatLnSpc="1">
                      <a:prstTxWarp prst="textNoShape">
                        <a:avLst/>
                      </a:prstTxWarp>
                      <a:noAutofit/>
                    </a:bodyPr>
                    <a:lstStyle/>
                    <a:p>
                      <a:pPr defTabSz="1656663">
                        <a:lnSpc>
                          <a:spcPct val="90000"/>
                        </a:lnSpc>
                        <a:spcBef>
                          <a:spcPts val="1065"/>
                        </a:spcBef>
                        <a:defRPr/>
                      </a:pPr>
                      <a:endParaRPr lang="en-US" sz="4313" kern="0">
                        <a:gradFill>
                          <a:gsLst>
                            <a:gs pos="0">
                              <a:srgbClr val="1A1A1A"/>
                            </a:gs>
                            <a:gs pos="100000">
                              <a:srgbClr val="1A1A1A"/>
                            </a:gs>
                          </a:gsLst>
                          <a:lin ang="5400000" scaled="0"/>
                        </a:gradFill>
                        <a:latin typeface="Segoe UI Semilight"/>
                      </a:endParaRPr>
                    </a:p>
                  </p:txBody>
                </p:sp>
                <p:cxnSp>
                  <p:nvCxnSpPr>
                    <p:cNvPr id="280" name="Straight Connector 279">
                      <a:extLst>
                        <a:ext uri="{FF2B5EF4-FFF2-40B4-BE49-F238E27FC236}">
                          <a16:creationId xmlns:a16="http://schemas.microsoft.com/office/drawing/2014/main" id="{71C2DCF6-C1E9-4A73-BC5C-09D70152DFCC}"/>
                        </a:ext>
                      </a:extLst>
                    </p:cNvPr>
                    <p:cNvCxnSpPr>
                      <a:cxnSpLocks/>
                    </p:cNvCxnSpPr>
                    <p:nvPr/>
                  </p:nvCxnSpPr>
                  <p:spPr>
                    <a:xfrm>
                      <a:off x="1140055"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76" name="Straight Connector 275">
                  <a:extLst>
                    <a:ext uri="{FF2B5EF4-FFF2-40B4-BE49-F238E27FC236}">
                      <a16:creationId xmlns:a16="http://schemas.microsoft.com/office/drawing/2014/main" id="{552B9104-94B5-47EC-9695-60EB6B5BE364}"/>
                    </a:ext>
                  </a:extLst>
                </p:cNvPr>
                <p:cNvCxnSpPr>
                  <a:cxnSpLocks/>
                </p:cNvCxnSpPr>
                <p:nvPr/>
              </p:nvCxnSpPr>
              <p:spPr>
                <a:xfrm>
                  <a:off x="3684152" y="4782822"/>
                  <a:ext cx="189721"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2" name="Rectangle: Rounded Corners 271">
                <a:extLst>
                  <a:ext uri="{FF2B5EF4-FFF2-40B4-BE49-F238E27FC236}">
                    <a16:creationId xmlns:a16="http://schemas.microsoft.com/office/drawing/2014/main" id="{9E352B64-9928-41D7-B283-084C786635C3}"/>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79"/>
                <a:endParaRPr lang="en-US" sz="2353" kern="0">
                  <a:solidFill>
                    <a:srgbClr val="FFFFFF"/>
                  </a:solidFill>
                  <a:latin typeface="Segoe UI Semilight"/>
                </a:endParaRPr>
              </a:p>
            </p:txBody>
          </p:sp>
          <p:sp>
            <p:nvSpPr>
              <p:cNvPr id="273" name="TextBox 272">
                <a:extLst>
                  <a:ext uri="{FF2B5EF4-FFF2-40B4-BE49-F238E27FC236}">
                    <a16:creationId xmlns:a16="http://schemas.microsoft.com/office/drawing/2014/main" id="{6C589D35-89FB-470E-A11F-310D729B792C}"/>
                  </a:ext>
                </a:extLst>
              </p:cNvPr>
              <p:cNvSpPr txBox="1"/>
              <p:nvPr/>
            </p:nvSpPr>
            <p:spPr>
              <a:xfrm>
                <a:off x="9916925" y="2057483"/>
                <a:ext cx="755281" cy="95197"/>
              </a:xfrm>
              <a:prstGeom prst="rect">
                <a:avLst/>
              </a:prstGeom>
              <a:solidFill>
                <a:schemeClr val="bg2"/>
              </a:solidFill>
            </p:spPr>
            <p:txBody>
              <a:bodyPr wrap="square" lIns="0" tIns="0" rIns="0" bIns="0" rtlCol="0">
                <a:spAutoFit/>
              </a:bodyPr>
              <a:lstStyle/>
              <a:p>
                <a:pPr algn="ctr" defTabSz="914113">
                  <a:lnSpc>
                    <a:spcPct val="90000"/>
                  </a:lnSpc>
                  <a:spcAft>
                    <a:spcPts val="588"/>
                  </a:spcAft>
                  <a:defRPr/>
                </a:pPr>
                <a:r>
                  <a:rPr lang="en-US" sz="1176" i="1">
                    <a:solidFill>
                      <a:srgbClr val="000000"/>
                    </a:solidFill>
                    <a:latin typeface="Segoe UI"/>
                  </a:rPr>
                  <a:t>Availability Zone 3</a:t>
                </a:r>
                <a:endParaRPr lang="en-US" sz="2353" i="1">
                  <a:solidFill>
                    <a:srgbClr val="000000"/>
                  </a:solidFill>
                  <a:latin typeface="Segoe UI"/>
                </a:endParaRPr>
              </a:p>
            </p:txBody>
          </p:sp>
        </p:grpSp>
      </p:grpSp>
    </p:spTree>
    <p:extLst>
      <p:ext uri="{BB962C8B-B14F-4D97-AF65-F5344CB8AC3E}">
        <p14:creationId xmlns:p14="http://schemas.microsoft.com/office/powerpoint/2010/main" val="3921778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Table 36" hidden="1">
            <a:extLst>
              <a:ext uri="{FF2B5EF4-FFF2-40B4-BE49-F238E27FC236}">
                <a16:creationId xmlns:a16="http://schemas.microsoft.com/office/drawing/2014/main" id="{4B2D6652-11A3-4AED-96A4-E6D03A0C3EB4}"/>
              </a:ext>
            </a:extLst>
          </p:cNvPr>
          <p:cNvGraphicFramePr>
            <a:graphicFrameLocks noGrp="1"/>
          </p:cNvGraphicFramePr>
          <p:nvPr/>
        </p:nvGraphicFramePr>
        <p:xfrm>
          <a:off x="418456" y="1568013"/>
          <a:ext cx="3167641" cy="4094798"/>
        </p:xfrm>
        <a:graphic>
          <a:graphicData uri="http://schemas.openxmlformats.org/drawingml/2006/table">
            <a:tbl>
              <a:tblPr firstRow="1" bandRow="1">
                <a:tableStyleId>{00A15C55-8517-42AA-B614-E9B94910E393}</a:tableStyleId>
              </a:tblPr>
              <a:tblGrid>
                <a:gridCol w="1055881">
                  <a:extLst>
                    <a:ext uri="{9D8B030D-6E8A-4147-A177-3AD203B41FA5}">
                      <a16:colId xmlns:a16="http://schemas.microsoft.com/office/drawing/2014/main" val="2211432298"/>
                    </a:ext>
                  </a:extLst>
                </a:gridCol>
                <a:gridCol w="1353381">
                  <a:extLst>
                    <a:ext uri="{9D8B030D-6E8A-4147-A177-3AD203B41FA5}">
                      <a16:colId xmlns:a16="http://schemas.microsoft.com/office/drawing/2014/main" val="134461077"/>
                    </a:ext>
                  </a:extLst>
                </a:gridCol>
                <a:gridCol w="758379">
                  <a:extLst>
                    <a:ext uri="{9D8B030D-6E8A-4147-A177-3AD203B41FA5}">
                      <a16:colId xmlns:a16="http://schemas.microsoft.com/office/drawing/2014/main" val="1791993539"/>
                    </a:ext>
                  </a:extLst>
                </a:gridCol>
              </a:tblGrid>
              <a:tr h="578768">
                <a:tc>
                  <a:txBody>
                    <a:bodyPr/>
                    <a:lstStyle/>
                    <a:p>
                      <a:r>
                        <a:rPr lang="en-US" sz="1400" b="0">
                          <a:solidFill>
                            <a:schemeClr val="tx2"/>
                          </a:solidFill>
                          <a:latin typeface="+mj-lt"/>
                        </a:rPr>
                        <a:t>Application Layer</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Azure Service</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a:solidFill>
                            <a:schemeClr val="tx2"/>
                          </a:solidFill>
                          <a:latin typeface="+mj-lt"/>
                        </a:rPr>
                        <a:t>SLA</a:t>
                      </a:r>
                    </a:p>
                  </a:txBody>
                  <a:tcPr marL="44814" marR="44814" marT="44814" marB="44814"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923166"/>
                  </a:ext>
                </a:extLst>
              </a:tr>
              <a:tr h="784313">
                <a:tc>
                  <a:txBody>
                    <a:bodyPr/>
                    <a:lstStyle/>
                    <a:p>
                      <a:r>
                        <a:rPr lang="en-US" sz="1200">
                          <a:solidFill>
                            <a:schemeClr val="tx1"/>
                          </a:solidFill>
                          <a:latin typeface="+mj-lt"/>
                        </a:rPr>
                        <a:t>Compute</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Availability Sets</a:t>
                      </a:r>
                    </a:p>
                    <a:p>
                      <a:r>
                        <a:rPr lang="en-US" sz="1200">
                          <a:solidFill>
                            <a:schemeClr val="tx1"/>
                          </a:solidFill>
                        </a:rPr>
                        <a:t>Virtual Machine Scale Sets</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99.95%</a:t>
                      </a:r>
                    </a:p>
                  </a:txBody>
                  <a:tcPr marL="44814" marR="44814" marT="44814" marB="44814"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94059"/>
                  </a:ext>
                </a:extLst>
              </a:tr>
              <a:tr h="448195">
                <a:tc>
                  <a:txBody>
                    <a:bodyPr/>
                    <a:lstStyle/>
                    <a:p>
                      <a:r>
                        <a:rPr lang="en-US" sz="1200">
                          <a:solidFill>
                            <a:schemeClr val="tx1"/>
                          </a:solidFill>
                          <a:latin typeface="+mj-lt"/>
                        </a:rPr>
                        <a:t>Storage – </a:t>
                      </a:r>
                      <a:br>
                        <a:rPr lang="en-US" sz="1200">
                          <a:solidFill>
                            <a:schemeClr val="tx1"/>
                          </a:solidFill>
                          <a:latin typeface="+mj-lt"/>
                        </a:rPr>
                      </a:br>
                      <a:r>
                        <a:rPr lang="en-US" sz="1200">
                          <a:solidFill>
                            <a:schemeClr val="tx1"/>
                          </a:solidFill>
                          <a:latin typeface="+mj-lt"/>
                        </a:rPr>
                        <a:t>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Managed Disks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016389"/>
                  </a:ext>
                </a:extLst>
              </a:tr>
              <a:tr h="714948">
                <a:tc>
                  <a:txBody>
                    <a:bodyPr/>
                    <a:lstStyle/>
                    <a:p>
                      <a:r>
                        <a:rPr lang="en-US" sz="1200">
                          <a:solidFill>
                            <a:schemeClr val="tx1"/>
                          </a:solidFill>
                          <a:latin typeface="+mj-lt"/>
                        </a:rPr>
                        <a:t>Storage – Blob/Queue/</a:t>
                      </a:r>
                    </a:p>
                    <a:p>
                      <a:r>
                        <a:rPr lang="en-US" sz="1200">
                          <a:solidFill>
                            <a:schemeClr val="tx1"/>
                          </a:solidFill>
                          <a:latin typeface="+mj-lt"/>
                        </a:rPr>
                        <a:t>File/Table</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LRS</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XX</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7866349"/>
                  </a:ext>
                </a:extLst>
              </a:tr>
              <a:tr h="784313">
                <a:tc>
                  <a:txBody>
                    <a:bodyPr/>
                    <a:lstStyle/>
                    <a:p>
                      <a:r>
                        <a:rPr lang="en-US" sz="1200">
                          <a:solidFill>
                            <a:schemeClr val="tx1"/>
                          </a:solidFill>
                          <a:latin typeface="+mj-lt"/>
                        </a:rPr>
                        <a:t>Networking</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IP Address</a:t>
                      </a:r>
                    </a:p>
                    <a:p>
                      <a:r>
                        <a:rPr lang="en-US" sz="1200">
                          <a:solidFill>
                            <a:schemeClr val="tx1"/>
                          </a:solidFill>
                        </a:rPr>
                        <a:t>Basic Load Balancer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9162441"/>
                  </a:ext>
                </a:extLst>
              </a:tr>
              <a:tr h="784313">
                <a:tc>
                  <a:txBody>
                    <a:bodyPr/>
                    <a:lstStyle/>
                    <a:p>
                      <a:r>
                        <a:rPr lang="en-US" sz="1200">
                          <a:solidFill>
                            <a:schemeClr val="tx1"/>
                          </a:solidFill>
                          <a:latin typeface="+mj-lt"/>
                        </a:rPr>
                        <a:t>Data</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SQL Managed Instance</a:t>
                      </a:r>
                    </a:p>
                    <a:p>
                      <a:r>
                        <a:rPr lang="en-US" sz="1200">
                          <a:solidFill>
                            <a:schemeClr val="tx1"/>
                          </a:solidFill>
                        </a:rPr>
                        <a:t>IaaS SQL Server</a:t>
                      </a: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solidFill>
                          <a:schemeClr val="tx1"/>
                        </a:solidFill>
                      </a:endParaRPr>
                    </a:p>
                  </a:txBody>
                  <a:tcPr marL="44814" marR="44814" marT="44814" marB="44814"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7887845"/>
                  </a:ext>
                </a:extLst>
              </a:tr>
            </a:tbl>
          </a:graphicData>
        </a:graphic>
      </p:graphicFrame>
      <p:sp>
        <p:nvSpPr>
          <p:cNvPr id="168" name="Rectangle 167">
            <a:extLst>
              <a:ext uri="{FF2B5EF4-FFF2-40B4-BE49-F238E27FC236}">
                <a16:creationId xmlns:a16="http://schemas.microsoft.com/office/drawing/2014/main" id="{A69100AC-902C-41B5-8DC5-D65FCEBADEFB}"/>
              </a:ext>
            </a:extLst>
          </p:cNvPr>
          <p:cNvSpPr/>
          <p:nvPr/>
        </p:nvSpPr>
        <p:spPr bwMode="auto">
          <a:xfrm>
            <a:off x="963" y="1313207"/>
            <a:ext cx="5281498" cy="5544279"/>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3995" fontAlgn="base">
              <a:lnSpc>
                <a:spcPct val="90000"/>
              </a:lnSpc>
              <a:spcBef>
                <a:spcPct val="0"/>
              </a:spcBef>
              <a:spcAft>
                <a:spcPct val="0"/>
              </a:spcAft>
              <a:defRPr/>
            </a:pPr>
            <a:endParaRPr lang="en-GB" sz="1103" kern="0" dirty="0">
              <a:solidFill>
                <a:srgbClr val="0D0D0D"/>
              </a:solidFill>
              <a:latin typeface="Segoe UI Semibold" panose="020B0702040204020203" pitchFamily="34" charset="0"/>
              <a:cs typeface="Segoe UI Semibold" panose="020B0702040204020203" pitchFamily="34" charset="0"/>
            </a:endParaRPr>
          </a:p>
        </p:txBody>
      </p:sp>
      <p:sp>
        <p:nvSpPr>
          <p:cNvPr id="5" name="Title 4">
            <a:extLst>
              <a:ext uri="{FF2B5EF4-FFF2-40B4-BE49-F238E27FC236}">
                <a16:creationId xmlns:a16="http://schemas.microsoft.com/office/drawing/2014/main" id="{58198596-CDEA-42E9-9C3F-7A8475EBCB43}"/>
              </a:ext>
            </a:extLst>
          </p:cNvPr>
          <p:cNvSpPr>
            <a:spLocks noGrp="1"/>
          </p:cNvSpPr>
          <p:nvPr>
            <p:ph type="title"/>
          </p:nvPr>
        </p:nvSpPr>
        <p:spPr>
          <a:xfrm>
            <a:off x="336478" y="526857"/>
            <a:ext cx="11306379" cy="403136"/>
          </a:xfrm>
        </p:spPr>
        <p:txBody>
          <a:bodyPr/>
          <a:lstStyle/>
          <a:p>
            <a:r>
              <a:rPr lang="en-US"/>
              <a:t>Availabilty Zones - Azure Proximity Placement Groups</a:t>
            </a:r>
            <a:endParaRPr lang="de-DE" dirty="0"/>
          </a:p>
        </p:txBody>
      </p:sp>
      <p:sp>
        <p:nvSpPr>
          <p:cNvPr id="6" name="Rectangle 5">
            <a:extLst>
              <a:ext uri="{FF2B5EF4-FFF2-40B4-BE49-F238E27FC236}">
                <a16:creationId xmlns:a16="http://schemas.microsoft.com/office/drawing/2014/main" id="{F7018589-1442-4444-9AB9-FE196BF31C79}"/>
              </a:ext>
            </a:extLst>
          </p:cNvPr>
          <p:cNvSpPr/>
          <p:nvPr/>
        </p:nvSpPr>
        <p:spPr>
          <a:xfrm>
            <a:off x="6028292" y="3325648"/>
            <a:ext cx="216726" cy="248081"/>
          </a:xfrm>
          <a:prstGeom prst="rect">
            <a:avLst/>
          </a:prstGeom>
        </p:spPr>
        <p:txBody>
          <a:bodyPr wrap="none">
            <a:spAutoFit/>
          </a:bodyPr>
          <a:lstStyle/>
          <a:p>
            <a:pPr defTabSz="514284"/>
            <a:r>
              <a:rPr lang="de-DE" sz="1012" dirty="0">
                <a:solidFill>
                  <a:srgbClr val="000000"/>
                </a:solidFill>
                <a:latin typeface="Times New Roman" panose="02020603050405020304" pitchFamily="18" charset="0"/>
              </a:rPr>
              <a:t> </a:t>
            </a:r>
            <a:endParaRPr lang="de-DE" sz="1012" dirty="0">
              <a:solidFill>
                <a:srgbClr val="3C3C41"/>
              </a:solidFill>
              <a:latin typeface="Segoe UI"/>
            </a:endParaRPr>
          </a:p>
        </p:txBody>
      </p:sp>
      <p:sp>
        <p:nvSpPr>
          <p:cNvPr id="8" name="Rectangle 7">
            <a:extLst>
              <a:ext uri="{FF2B5EF4-FFF2-40B4-BE49-F238E27FC236}">
                <a16:creationId xmlns:a16="http://schemas.microsoft.com/office/drawing/2014/main" id="{0E2B0360-B941-4179-BDD3-3F357D10CC51}"/>
              </a:ext>
            </a:extLst>
          </p:cNvPr>
          <p:cNvSpPr/>
          <p:nvPr/>
        </p:nvSpPr>
        <p:spPr>
          <a:xfrm>
            <a:off x="157966" y="1522626"/>
            <a:ext cx="5045620" cy="5123006"/>
          </a:xfrm>
          <a:prstGeom prst="rect">
            <a:avLst/>
          </a:prstGeom>
        </p:spPr>
        <p:txBody>
          <a:bodyPr wrap="square">
            <a:spAutoFit/>
          </a:bodyPr>
          <a:lstStyle/>
          <a:p>
            <a:pPr defTabSz="514284" fontAlgn="base">
              <a:lnSpc>
                <a:spcPct val="150000"/>
              </a:lnSpc>
            </a:pPr>
            <a:r>
              <a:rPr lang="en-US" sz="1985" dirty="0">
                <a:solidFill>
                  <a:srgbClr val="0078D4"/>
                </a:solidFill>
                <a:latin typeface="Segoe UI Semilight" panose="020B0402040204020203" pitchFamily="34" charset="0"/>
              </a:rPr>
              <a:t>Problem </a:t>
            </a:r>
          </a:p>
          <a:p>
            <a:pPr marL="189075" indent="-189075" defTabSz="514284" fontAlgn="base">
              <a:lnSpc>
                <a:spcPct val="150000"/>
              </a:lnSpc>
              <a:buFont typeface="Arial" panose="020B0604020202020204" pitchFamily="34" charset="0"/>
              <a:buChar char="•"/>
            </a:pPr>
            <a:r>
              <a:rPr lang="en-US" sz="1544" dirty="0">
                <a:solidFill>
                  <a:srgbClr val="000000"/>
                </a:solidFill>
                <a:latin typeface="Segoe UI Semilight" panose="020B0402040204020203" pitchFamily="34" charset="0"/>
              </a:rPr>
              <a:t>Application Layer and DBMS layer should be in close proximity</a:t>
            </a:r>
            <a:r>
              <a:rPr lang="en-US" sz="1544" dirty="0">
                <a:solidFill>
                  <a:srgbClr val="353535"/>
                </a:solidFill>
                <a:latin typeface="Segoe UI Semilight" panose="020B0402040204020203" pitchFamily="34" charset="0"/>
              </a:rPr>
              <a:t>​</a:t>
            </a:r>
            <a:endParaRPr lang="en-US" sz="1544" dirty="0">
              <a:solidFill>
                <a:srgbClr val="353535"/>
              </a:solidFill>
              <a:latin typeface="Arial" panose="020B0604020202020204" pitchFamily="34" charset="0"/>
            </a:endParaRPr>
          </a:p>
          <a:p>
            <a:pPr marL="189075" indent="-189075" defTabSz="514284" fontAlgn="base">
              <a:lnSpc>
                <a:spcPct val="150000"/>
              </a:lnSpc>
              <a:buFont typeface="Arial" panose="020B0604020202020204" pitchFamily="34" charset="0"/>
              <a:buChar char="•"/>
            </a:pPr>
            <a:r>
              <a:rPr lang="en-US" sz="1544" dirty="0">
                <a:solidFill>
                  <a:srgbClr val="000000"/>
                </a:solidFill>
                <a:latin typeface="Segoe UI Semilight" panose="020B0402040204020203" pitchFamily="34" charset="0"/>
              </a:rPr>
              <a:t>Very difficult to achieve in some of the Azure regions</a:t>
            </a:r>
          </a:p>
          <a:p>
            <a:pPr defTabSz="514284" fontAlgn="base"/>
            <a:endParaRPr lang="en-US" sz="1544" dirty="0">
              <a:solidFill>
                <a:srgbClr val="353535"/>
              </a:solidFill>
              <a:latin typeface="Arial" panose="020B0604020202020204" pitchFamily="34" charset="0"/>
            </a:endParaRPr>
          </a:p>
          <a:p>
            <a:pPr defTabSz="514284" fontAlgn="base">
              <a:lnSpc>
                <a:spcPct val="150000"/>
              </a:lnSpc>
            </a:pPr>
            <a:r>
              <a:rPr lang="en-US" sz="1985" dirty="0">
                <a:solidFill>
                  <a:srgbClr val="0078D4"/>
                </a:solidFill>
                <a:latin typeface="Segoe UI Semilight" panose="020B0402040204020203" pitchFamily="34" charset="0"/>
              </a:rPr>
              <a:t>Solution</a:t>
            </a:r>
            <a:r>
              <a:rPr lang="en-US" sz="1985" dirty="0">
                <a:solidFill>
                  <a:srgbClr val="353535"/>
                </a:solidFill>
                <a:latin typeface="Segoe UI Semilight" panose="020B0402040204020203" pitchFamily="34" charset="0"/>
              </a:rPr>
              <a:t>​</a:t>
            </a:r>
            <a:endParaRPr lang="en-US" sz="1985" dirty="0">
              <a:solidFill>
                <a:srgbClr val="353535"/>
              </a:solidFill>
              <a:latin typeface="Arial" panose="020B0604020202020204" pitchFamily="34" charset="0"/>
            </a:endParaRPr>
          </a:p>
          <a:p>
            <a:pPr marL="189075" indent="-189075" defTabSz="514284" fontAlgn="base">
              <a:lnSpc>
                <a:spcPct val="150000"/>
              </a:lnSpc>
              <a:buFont typeface="Arial" panose="020B0604020202020204" pitchFamily="34" charset="0"/>
              <a:buChar char="•"/>
            </a:pPr>
            <a:r>
              <a:rPr lang="en-US" sz="1544" dirty="0">
                <a:solidFill>
                  <a:srgbClr val="000000"/>
                </a:solidFill>
                <a:latin typeface="Segoe UI Semilight" panose="020B0402040204020203" pitchFamily="34" charset="0"/>
              </a:rPr>
              <a:t>Create logical solution like </a:t>
            </a:r>
            <a:r>
              <a:rPr lang="en-US" sz="1544" dirty="0" err="1">
                <a:solidFill>
                  <a:srgbClr val="000000"/>
                </a:solidFill>
                <a:latin typeface="Segoe UI Semilight" panose="020B0402040204020203" pitchFamily="34" charset="0"/>
              </a:rPr>
              <a:t>AvSets</a:t>
            </a:r>
            <a:r>
              <a:rPr lang="en-US" sz="1544" dirty="0">
                <a:solidFill>
                  <a:srgbClr val="000000"/>
                </a:solidFill>
                <a:latin typeface="Segoe UI Semilight" panose="020B0402040204020203" pitchFamily="34" charset="0"/>
              </a:rPr>
              <a:t> that has ​no state up to the point where first ​VM gets deployed into it​ </a:t>
            </a:r>
          </a:p>
          <a:p>
            <a:pPr marL="189075" indent="-189075" defTabSz="514284" fontAlgn="base">
              <a:lnSpc>
                <a:spcPct val="150000"/>
              </a:lnSpc>
              <a:buFont typeface="Arial" panose="020B0604020202020204" pitchFamily="34" charset="0"/>
              <a:buChar char="•"/>
            </a:pPr>
            <a:r>
              <a:rPr lang="en-US" sz="1544" dirty="0">
                <a:solidFill>
                  <a:srgbClr val="000000"/>
                </a:solidFill>
                <a:latin typeface="Segoe UI Semilight" panose="020B0402040204020203" pitchFamily="34" charset="0"/>
              </a:rPr>
              <a:t>First VM throws the anchor into a DC​</a:t>
            </a:r>
          </a:p>
          <a:p>
            <a:pPr marL="189075" indent="-189075" defTabSz="514284" fontAlgn="base">
              <a:lnSpc>
                <a:spcPct val="150000"/>
              </a:lnSpc>
              <a:buFont typeface="Arial" panose="020B0604020202020204" pitchFamily="34" charset="0"/>
              <a:buChar char="•"/>
            </a:pPr>
            <a:r>
              <a:rPr lang="en-US" sz="1544" dirty="0">
                <a:solidFill>
                  <a:srgbClr val="000000"/>
                </a:solidFill>
                <a:latin typeface="Segoe UI Semilight" panose="020B0402040204020203" pitchFamily="34" charset="0"/>
              </a:rPr>
              <a:t>All subsequent new VMs deployed into PPG​ end up in same DC​</a:t>
            </a:r>
          </a:p>
          <a:p>
            <a:pPr marL="189075" indent="-189075" defTabSz="514284" fontAlgn="base">
              <a:lnSpc>
                <a:spcPct val="150000"/>
              </a:lnSpc>
              <a:buFont typeface="Arial" panose="020B0604020202020204" pitchFamily="34" charset="0"/>
              <a:buChar char="•"/>
            </a:pPr>
            <a:r>
              <a:rPr lang="en-US" sz="1544" dirty="0">
                <a:solidFill>
                  <a:srgbClr val="000000"/>
                </a:solidFill>
                <a:latin typeface="Segoe UI Semilight" panose="020B0402040204020203" pitchFamily="34" charset="0"/>
              </a:rPr>
              <a:t>Works for VMs, VMSS and HANA Large Instances​</a:t>
            </a:r>
          </a:p>
          <a:p>
            <a:pPr marL="189075" indent="-189075" defTabSz="514284" fontAlgn="base">
              <a:lnSpc>
                <a:spcPct val="150000"/>
              </a:lnSpc>
              <a:buFont typeface="Arial" panose="020B0604020202020204" pitchFamily="34" charset="0"/>
              <a:buChar char="•"/>
            </a:pPr>
            <a:r>
              <a:rPr lang="en-US" sz="1544" dirty="0">
                <a:solidFill>
                  <a:srgbClr val="000000"/>
                </a:solidFill>
                <a:latin typeface="Segoe UI Semilight" panose="020B0402040204020203" pitchFamily="34" charset="0"/>
              </a:rPr>
              <a:t>Already used to deploy multiple customers in Production​</a:t>
            </a:r>
          </a:p>
        </p:txBody>
      </p:sp>
      <p:pic>
        <p:nvPicPr>
          <p:cNvPr id="9" name="Picture 8">
            <a:extLst>
              <a:ext uri="{FF2B5EF4-FFF2-40B4-BE49-F238E27FC236}">
                <a16:creationId xmlns:a16="http://schemas.microsoft.com/office/drawing/2014/main" id="{9F733CC8-1ABC-4794-B824-FFC93E4339FB}"/>
              </a:ext>
            </a:extLst>
          </p:cNvPr>
          <p:cNvPicPr>
            <a:picLocks noChangeAspect="1"/>
          </p:cNvPicPr>
          <p:nvPr/>
        </p:nvPicPr>
        <p:blipFill>
          <a:blip r:embed="rId2"/>
          <a:stretch>
            <a:fillRect/>
          </a:stretch>
        </p:blipFill>
        <p:spPr>
          <a:xfrm>
            <a:off x="5562274" y="1777343"/>
            <a:ext cx="6281805" cy="42839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4949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079D-EF4E-4B05-BE05-30EB20A6A961}"/>
              </a:ext>
            </a:extLst>
          </p:cNvPr>
          <p:cNvSpPr>
            <a:spLocks noGrp="1"/>
          </p:cNvSpPr>
          <p:nvPr>
            <p:ph type="title"/>
          </p:nvPr>
        </p:nvSpPr>
        <p:spPr/>
        <p:txBody>
          <a:bodyPr/>
          <a:lstStyle/>
          <a:p>
            <a:r>
              <a:rPr lang="en-US" dirty="0"/>
              <a:t>SAP S/4HANA virtual machines on Azure</a:t>
            </a:r>
            <a:endParaRPr lang="de-DE" dirty="0"/>
          </a:p>
        </p:txBody>
      </p:sp>
      <p:pic>
        <p:nvPicPr>
          <p:cNvPr id="2050" name="Picture 2" descr="Reference architecture for SAP S/4HANA for Linux virtual machines on Azure">
            <a:extLst>
              <a:ext uri="{FF2B5EF4-FFF2-40B4-BE49-F238E27FC236}">
                <a16:creationId xmlns:a16="http://schemas.microsoft.com/office/drawing/2014/main" id="{9EE43E16-DF27-4BD6-9B8D-76BDEE496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978" y="1127264"/>
            <a:ext cx="8477499" cy="55405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C19BC72-CE46-4C0B-9E4A-A94C5C89E437}"/>
              </a:ext>
            </a:extLst>
          </p:cNvPr>
          <p:cNvSpPr/>
          <p:nvPr/>
        </p:nvSpPr>
        <p:spPr>
          <a:xfrm>
            <a:off x="174213" y="6303835"/>
            <a:ext cx="3731406" cy="363946"/>
          </a:xfrm>
          <a:prstGeom prst="rect">
            <a:avLst/>
          </a:prstGeom>
        </p:spPr>
        <p:txBody>
          <a:bodyPr wrap="none">
            <a:spAutoFit/>
          </a:bodyPr>
          <a:lstStyle/>
          <a:p>
            <a:pPr defTabSz="914284"/>
            <a:r>
              <a:rPr lang="de-DE" b="1" dirty="0">
                <a:solidFill>
                  <a:srgbClr val="000000"/>
                </a:solidFill>
                <a:latin typeface="Segoe UI"/>
              </a:rPr>
              <a:t>aka.ms/SAPonAzure-Architecture</a:t>
            </a:r>
          </a:p>
        </p:txBody>
      </p:sp>
    </p:spTree>
    <p:extLst>
      <p:ext uri="{BB962C8B-B14F-4D97-AF65-F5344CB8AC3E}">
        <p14:creationId xmlns:p14="http://schemas.microsoft.com/office/powerpoint/2010/main" val="2633416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de-DE" b="1" dirty="0"/>
              <a:t>Azure global </a:t>
            </a:r>
            <a:r>
              <a:rPr lang="de-DE" b="1" dirty="0" err="1"/>
              <a:t>infrastructure</a:t>
            </a:r>
            <a:endParaRPr lang="en-US" dirty="0"/>
          </a:p>
        </p:txBody>
      </p:sp>
      <p:sp>
        <p:nvSpPr>
          <p:cNvPr id="6" name="Text Placeholder 5"/>
          <p:cNvSpPr>
            <a:spLocks noGrp="1"/>
          </p:cNvSpPr>
          <p:nvPr>
            <p:ph type="body" sz="quarter" idx="10"/>
          </p:nvPr>
        </p:nvSpPr>
        <p:spPr>
          <a:xfrm>
            <a:off x="586390" y="1434370"/>
            <a:ext cx="5761401" cy="1969770"/>
          </a:xfrm>
        </p:spPr>
        <p:txBody>
          <a:bodyPr/>
          <a:lstStyle/>
          <a:p>
            <a:r>
              <a:rPr lang="de-DE" sz="2000" b="1" dirty="0" err="1"/>
              <a:t>Regions</a:t>
            </a:r>
            <a:endParaRPr lang="de-DE" sz="2000" b="1" dirty="0"/>
          </a:p>
          <a:p>
            <a:pPr marL="342900" indent="-342900">
              <a:buFont typeface="Courier New" panose="02070309020205020404" pitchFamily="49" charset="0"/>
              <a:buChar char="o"/>
            </a:pPr>
            <a:r>
              <a:rPr lang="en-US" sz="2000" dirty="0"/>
              <a:t>A region is a set of datacenters deployed within a latency-defined perimeter and connected through a dedicated regional low-latency network.</a:t>
            </a:r>
          </a:p>
          <a:p>
            <a:endParaRPr lang="en-US" sz="2000" dirty="0"/>
          </a:p>
        </p:txBody>
      </p:sp>
      <p:sp>
        <p:nvSpPr>
          <p:cNvPr id="2" name="Rectangle 1">
            <a:extLst>
              <a:ext uri="{FF2B5EF4-FFF2-40B4-BE49-F238E27FC236}">
                <a16:creationId xmlns:a16="http://schemas.microsoft.com/office/drawing/2014/main" id="{520F7CE7-2CEE-4627-8B4B-86250EE95D7F}"/>
              </a:ext>
            </a:extLst>
          </p:cNvPr>
          <p:cNvSpPr/>
          <p:nvPr/>
        </p:nvSpPr>
        <p:spPr>
          <a:xfrm>
            <a:off x="586390" y="6218827"/>
            <a:ext cx="7017224" cy="363946"/>
          </a:xfrm>
          <a:prstGeom prst="rect">
            <a:avLst/>
          </a:prstGeom>
        </p:spPr>
        <p:txBody>
          <a:bodyPr wrap="square">
            <a:spAutoFit/>
          </a:bodyPr>
          <a:lstStyle/>
          <a:p>
            <a:r>
              <a:rPr lang="de-DE" dirty="0"/>
              <a:t>azure.microsoft.com/global-</a:t>
            </a:r>
            <a:r>
              <a:rPr lang="de-DE" dirty="0" err="1"/>
              <a:t>infrastructure</a:t>
            </a:r>
            <a:r>
              <a:rPr lang="de-DE" dirty="0"/>
              <a:t>/regions/</a:t>
            </a:r>
          </a:p>
        </p:txBody>
      </p:sp>
      <p:sp>
        <p:nvSpPr>
          <p:cNvPr id="3" name="Rectangle 2">
            <a:extLst>
              <a:ext uri="{FF2B5EF4-FFF2-40B4-BE49-F238E27FC236}">
                <a16:creationId xmlns:a16="http://schemas.microsoft.com/office/drawing/2014/main" id="{B55F61D3-DA9E-47EC-B41F-D9AF65A6ED29}"/>
              </a:ext>
            </a:extLst>
          </p:cNvPr>
          <p:cNvSpPr/>
          <p:nvPr/>
        </p:nvSpPr>
        <p:spPr>
          <a:xfrm>
            <a:off x="796120" y="3562066"/>
            <a:ext cx="6096000" cy="2395271"/>
          </a:xfrm>
          <a:prstGeom prst="rect">
            <a:avLst/>
          </a:prstGeom>
        </p:spPr>
        <p:txBody>
          <a:bodyPr>
            <a:spAutoFit/>
          </a:bodyPr>
          <a:lstStyle/>
          <a:p>
            <a:r>
              <a:rPr lang="de-DE" sz="1200" b="1" dirty="0"/>
              <a:t>Europe</a:t>
            </a:r>
          </a:p>
          <a:p>
            <a:r>
              <a:rPr lang="de-DE" sz="1200" dirty="0"/>
              <a:t>North Europe - </a:t>
            </a:r>
            <a:r>
              <a:rPr lang="de-DE" sz="1200" dirty="0" err="1"/>
              <a:t>Ireland</a:t>
            </a:r>
            <a:endParaRPr lang="de-DE" sz="1200" dirty="0"/>
          </a:p>
          <a:p>
            <a:r>
              <a:rPr lang="de-DE" sz="1200" dirty="0"/>
              <a:t>West Europe - </a:t>
            </a:r>
            <a:r>
              <a:rPr lang="de-DE" sz="1200" dirty="0" err="1"/>
              <a:t>Netherlands</a:t>
            </a:r>
            <a:endParaRPr lang="de-DE" sz="1200" dirty="0"/>
          </a:p>
          <a:p>
            <a:r>
              <a:rPr lang="de-DE" sz="1200" dirty="0"/>
              <a:t>France Central - Paris</a:t>
            </a:r>
          </a:p>
          <a:p>
            <a:r>
              <a:rPr lang="de-DE" sz="1200" dirty="0"/>
              <a:t>France South - Marseille</a:t>
            </a:r>
          </a:p>
          <a:p>
            <a:r>
              <a:rPr lang="de-DE" sz="1200" dirty="0"/>
              <a:t>UK West - Cardiff</a:t>
            </a:r>
          </a:p>
          <a:p>
            <a:r>
              <a:rPr lang="de-DE" sz="1200" dirty="0"/>
              <a:t>UK South - London</a:t>
            </a:r>
          </a:p>
          <a:p>
            <a:endParaRPr lang="de-DE" sz="1200" dirty="0"/>
          </a:p>
          <a:p>
            <a:r>
              <a:rPr lang="de-DE" sz="1400" dirty="0" err="1">
                <a:solidFill>
                  <a:schemeClr val="bg1">
                    <a:lumMod val="65000"/>
                  </a:schemeClr>
                </a:solidFill>
              </a:rPr>
              <a:t>trustee</a:t>
            </a:r>
            <a:r>
              <a:rPr lang="de-DE" sz="1400" dirty="0">
                <a:solidFill>
                  <a:schemeClr val="bg1">
                    <a:lumMod val="65000"/>
                  </a:schemeClr>
                </a:solidFill>
              </a:rPr>
              <a:t> </a:t>
            </a:r>
            <a:r>
              <a:rPr lang="de-DE" sz="1400" dirty="0" err="1">
                <a:solidFill>
                  <a:schemeClr val="bg1">
                    <a:lumMod val="65000"/>
                  </a:schemeClr>
                </a:solidFill>
              </a:rPr>
              <a:t>model</a:t>
            </a:r>
            <a:endParaRPr lang="de-DE" sz="1400" dirty="0">
              <a:solidFill>
                <a:schemeClr val="bg1">
                  <a:lumMod val="65000"/>
                </a:schemeClr>
              </a:solidFill>
            </a:endParaRPr>
          </a:p>
          <a:p>
            <a:r>
              <a:rPr lang="de-DE" sz="1200" dirty="0">
                <a:solidFill>
                  <a:schemeClr val="bg1">
                    <a:lumMod val="65000"/>
                  </a:schemeClr>
                </a:solidFill>
              </a:rPr>
              <a:t>Germany Central - Frankfurt</a:t>
            </a:r>
          </a:p>
          <a:p>
            <a:r>
              <a:rPr lang="de-DE" sz="1200" dirty="0">
                <a:solidFill>
                  <a:schemeClr val="bg1">
                    <a:lumMod val="65000"/>
                  </a:schemeClr>
                </a:solidFill>
              </a:rPr>
              <a:t>Germany </a:t>
            </a:r>
            <a:r>
              <a:rPr lang="de-DE" sz="1200" dirty="0" err="1">
                <a:solidFill>
                  <a:schemeClr val="bg1">
                    <a:lumMod val="65000"/>
                  </a:schemeClr>
                </a:solidFill>
              </a:rPr>
              <a:t>Northeast</a:t>
            </a:r>
            <a:r>
              <a:rPr lang="de-DE" sz="1200" dirty="0">
                <a:solidFill>
                  <a:schemeClr val="bg1">
                    <a:lumMod val="65000"/>
                  </a:schemeClr>
                </a:solidFill>
              </a:rPr>
              <a:t> - Magdeburg</a:t>
            </a:r>
          </a:p>
          <a:p>
            <a:endParaRPr lang="de-DE" sz="1200" dirty="0"/>
          </a:p>
        </p:txBody>
      </p:sp>
      <p:sp>
        <p:nvSpPr>
          <p:cNvPr id="8" name="Rectangle 7">
            <a:extLst>
              <a:ext uri="{FF2B5EF4-FFF2-40B4-BE49-F238E27FC236}">
                <a16:creationId xmlns:a16="http://schemas.microsoft.com/office/drawing/2014/main" id="{E73EA07B-B5A2-42FF-90A4-F5197CB8D547}"/>
              </a:ext>
            </a:extLst>
          </p:cNvPr>
          <p:cNvSpPr/>
          <p:nvPr/>
        </p:nvSpPr>
        <p:spPr>
          <a:xfrm>
            <a:off x="3948750" y="3562066"/>
            <a:ext cx="6096000" cy="1384995"/>
          </a:xfrm>
          <a:prstGeom prst="rect">
            <a:avLst/>
          </a:prstGeom>
        </p:spPr>
        <p:txBody>
          <a:bodyPr>
            <a:spAutoFit/>
          </a:bodyPr>
          <a:lstStyle/>
          <a:p>
            <a:r>
              <a:rPr lang="de-DE" sz="1200" b="1" dirty="0"/>
              <a:t>New…</a:t>
            </a:r>
          </a:p>
          <a:p>
            <a:r>
              <a:rPr lang="de-DE" sz="1200" dirty="0"/>
              <a:t>Germany North - Berlin</a:t>
            </a:r>
          </a:p>
          <a:p>
            <a:r>
              <a:rPr lang="de-DE" sz="1200" dirty="0"/>
              <a:t>Germany West Central - Frankfurt</a:t>
            </a:r>
          </a:p>
          <a:p>
            <a:r>
              <a:rPr lang="de-DE" sz="1200" dirty="0" err="1"/>
              <a:t>Switzerland</a:t>
            </a:r>
            <a:r>
              <a:rPr lang="de-DE" sz="1200" dirty="0"/>
              <a:t> North - </a:t>
            </a:r>
            <a:r>
              <a:rPr lang="de-DE" sz="1200" dirty="0" err="1"/>
              <a:t>Zurich</a:t>
            </a:r>
            <a:endParaRPr lang="de-DE" sz="1200" dirty="0"/>
          </a:p>
          <a:p>
            <a:r>
              <a:rPr lang="de-DE" sz="1200" dirty="0" err="1"/>
              <a:t>Switzerland</a:t>
            </a:r>
            <a:r>
              <a:rPr lang="de-DE" sz="1200" dirty="0"/>
              <a:t> West - Geneva</a:t>
            </a:r>
          </a:p>
          <a:p>
            <a:r>
              <a:rPr lang="de-DE" sz="1200" dirty="0" err="1"/>
              <a:t>Norway</a:t>
            </a:r>
            <a:r>
              <a:rPr lang="de-DE" sz="1200" dirty="0"/>
              <a:t> East - </a:t>
            </a:r>
            <a:r>
              <a:rPr lang="de-DE" sz="1200" dirty="0" err="1"/>
              <a:t>Norway</a:t>
            </a:r>
            <a:endParaRPr lang="de-DE" sz="1200" dirty="0"/>
          </a:p>
          <a:p>
            <a:r>
              <a:rPr lang="de-DE" sz="1200" dirty="0" err="1"/>
              <a:t>Norway</a:t>
            </a:r>
            <a:r>
              <a:rPr lang="de-DE" sz="1200" dirty="0"/>
              <a:t> West - </a:t>
            </a:r>
            <a:r>
              <a:rPr lang="de-DE" sz="1200" dirty="0" err="1"/>
              <a:t>Norway</a:t>
            </a:r>
            <a:endParaRPr lang="de-DE" sz="1200" dirty="0"/>
          </a:p>
        </p:txBody>
      </p:sp>
      <p:pic>
        <p:nvPicPr>
          <p:cNvPr id="9" name="Picture 8">
            <a:extLst>
              <a:ext uri="{FF2B5EF4-FFF2-40B4-BE49-F238E27FC236}">
                <a16:creationId xmlns:a16="http://schemas.microsoft.com/office/drawing/2014/main" id="{D467AB9E-6C88-482A-85DA-F50D3FE4CA1D}"/>
              </a:ext>
            </a:extLst>
          </p:cNvPr>
          <p:cNvPicPr>
            <a:picLocks noChangeAspect="1"/>
          </p:cNvPicPr>
          <p:nvPr/>
        </p:nvPicPr>
        <p:blipFill rotWithShape="1">
          <a:blip r:embed="rId3"/>
          <a:srcRect l="17746" r="41811"/>
          <a:stretch/>
        </p:blipFill>
        <p:spPr>
          <a:xfrm>
            <a:off x="7268039" y="0"/>
            <a:ext cx="4923961" cy="6858000"/>
          </a:xfrm>
          <a:prstGeom prst="rect">
            <a:avLst/>
          </a:prstGeom>
        </p:spPr>
      </p:pic>
      <p:pic>
        <p:nvPicPr>
          <p:cNvPr id="10" name="Picture 9">
            <a:extLst>
              <a:ext uri="{FF2B5EF4-FFF2-40B4-BE49-F238E27FC236}">
                <a16:creationId xmlns:a16="http://schemas.microsoft.com/office/drawing/2014/main" id="{26BABEEA-FAB0-4A49-AA64-6904398BB5AF}"/>
              </a:ext>
            </a:extLst>
          </p:cNvPr>
          <p:cNvPicPr>
            <a:picLocks noChangeAspect="1"/>
          </p:cNvPicPr>
          <p:nvPr/>
        </p:nvPicPr>
        <p:blipFill>
          <a:blip r:embed="rId4"/>
          <a:stretch>
            <a:fillRect/>
          </a:stretch>
        </p:blipFill>
        <p:spPr>
          <a:xfrm>
            <a:off x="7268039" y="-2585"/>
            <a:ext cx="4463543" cy="848702"/>
          </a:xfrm>
          <a:prstGeom prst="rect">
            <a:avLst/>
          </a:prstGeom>
        </p:spPr>
      </p:pic>
    </p:spTree>
    <p:extLst>
      <p:ext uri="{BB962C8B-B14F-4D97-AF65-F5344CB8AC3E}">
        <p14:creationId xmlns:p14="http://schemas.microsoft.com/office/powerpoint/2010/main" val="34323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59F951-B50B-4B19-BA52-6C40C462D58B}"/>
              </a:ext>
            </a:extLst>
          </p:cNvPr>
          <p:cNvPicPr>
            <a:picLocks noChangeAspect="1"/>
          </p:cNvPicPr>
          <p:nvPr/>
        </p:nvPicPr>
        <p:blipFill>
          <a:blip r:embed="rId2"/>
          <a:stretch>
            <a:fillRect/>
          </a:stretch>
        </p:blipFill>
        <p:spPr>
          <a:xfrm>
            <a:off x="-39711" y="28"/>
            <a:ext cx="12225565" cy="6857945"/>
          </a:xfrm>
          <a:prstGeom prst="rect">
            <a:avLst/>
          </a:prstGeom>
        </p:spPr>
      </p:pic>
    </p:spTree>
    <p:extLst>
      <p:ext uri="{BB962C8B-B14F-4D97-AF65-F5344CB8AC3E}">
        <p14:creationId xmlns:p14="http://schemas.microsoft.com/office/powerpoint/2010/main" val="114233043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08FD05-ADD9-4A27-95D2-B294D49954FD}"/>
              </a:ext>
            </a:extLst>
          </p:cNvPr>
          <p:cNvPicPr>
            <a:picLocks noChangeAspect="1"/>
          </p:cNvPicPr>
          <p:nvPr/>
        </p:nvPicPr>
        <p:blipFill>
          <a:blip r:embed="rId3"/>
          <a:stretch>
            <a:fillRect/>
          </a:stretch>
        </p:blipFill>
        <p:spPr>
          <a:xfrm>
            <a:off x="-39711" y="28"/>
            <a:ext cx="12225565" cy="6857945"/>
          </a:xfrm>
          <a:prstGeom prst="rect">
            <a:avLst/>
          </a:prstGeom>
        </p:spPr>
      </p:pic>
      <p:sp>
        <p:nvSpPr>
          <p:cNvPr id="6" name="Rectangle 5">
            <a:extLst>
              <a:ext uri="{FF2B5EF4-FFF2-40B4-BE49-F238E27FC236}">
                <a16:creationId xmlns:a16="http://schemas.microsoft.com/office/drawing/2014/main" id="{A850A28C-A96E-4A9F-830D-B93B4E9DAB7D}"/>
              </a:ext>
            </a:extLst>
          </p:cNvPr>
          <p:cNvSpPr/>
          <p:nvPr/>
        </p:nvSpPr>
        <p:spPr bwMode="auto">
          <a:xfrm>
            <a:off x="48" y="1119247"/>
            <a:ext cx="12190686" cy="833925"/>
          </a:xfrm>
          <a:prstGeom prst="rect">
            <a:avLst/>
          </a:prstGeom>
          <a:solidFill>
            <a:srgbClr val="0078D4">
              <a:alpha val="20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ctr" anchorCtr="0" forceAA="0" compatLnSpc="1">
            <a:prstTxWarp prst="textNoShape">
              <a:avLst/>
            </a:prstTxWarp>
            <a:noAutofit/>
          </a:bodyPr>
          <a:lstStyle/>
          <a:p>
            <a:pPr defTabSz="932387" fontAlgn="base">
              <a:spcBef>
                <a:spcPct val="0"/>
              </a:spcBef>
              <a:spcAft>
                <a:spcPct val="0"/>
              </a:spcAft>
            </a:pPr>
            <a:r>
              <a:rPr lang="de-DE" sz="2000" b="1" dirty="0">
                <a:gradFill>
                  <a:gsLst>
                    <a:gs pos="0">
                      <a:srgbClr val="FFFFFF"/>
                    </a:gs>
                    <a:gs pos="100000">
                      <a:srgbClr val="FFFFFF"/>
                    </a:gs>
                  </a:gsLst>
                  <a:lin ang="5400000" scaled="0"/>
                </a:gradFill>
                <a:latin typeface="Segoe UI"/>
                <a:ea typeface="Segoe UI" pitchFamily="34" charset="0"/>
                <a:cs typeface="Segoe UI" pitchFamily="34" charset="0"/>
              </a:rPr>
              <a:t>Availability Zone 1</a:t>
            </a:r>
          </a:p>
        </p:txBody>
      </p:sp>
      <p:sp>
        <p:nvSpPr>
          <p:cNvPr id="7" name="Rectangle 6">
            <a:extLst>
              <a:ext uri="{FF2B5EF4-FFF2-40B4-BE49-F238E27FC236}">
                <a16:creationId xmlns:a16="http://schemas.microsoft.com/office/drawing/2014/main" id="{C01DB4F7-7809-4173-8F9B-84423D644C61}"/>
              </a:ext>
            </a:extLst>
          </p:cNvPr>
          <p:cNvSpPr/>
          <p:nvPr/>
        </p:nvSpPr>
        <p:spPr bwMode="auto">
          <a:xfrm>
            <a:off x="6148" y="2485950"/>
            <a:ext cx="12190686" cy="833925"/>
          </a:xfrm>
          <a:prstGeom prst="rect">
            <a:avLst/>
          </a:prstGeom>
          <a:solidFill>
            <a:srgbClr val="0078D4">
              <a:alpha val="20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ctr" anchorCtr="0" forceAA="0" compatLnSpc="1">
            <a:prstTxWarp prst="textNoShape">
              <a:avLst/>
            </a:prstTxWarp>
            <a:noAutofit/>
          </a:bodyPr>
          <a:lstStyle/>
          <a:p>
            <a:pPr defTabSz="932387" fontAlgn="base">
              <a:spcBef>
                <a:spcPct val="0"/>
              </a:spcBef>
              <a:spcAft>
                <a:spcPct val="0"/>
              </a:spcAft>
            </a:pPr>
            <a:r>
              <a:rPr lang="de-DE" sz="2000" b="1" dirty="0">
                <a:gradFill>
                  <a:gsLst>
                    <a:gs pos="0">
                      <a:srgbClr val="FFFFFF"/>
                    </a:gs>
                    <a:gs pos="100000">
                      <a:srgbClr val="FFFFFF"/>
                    </a:gs>
                  </a:gsLst>
                  <a:lin ang="5400000" scaled="0"/>
                </a:gradFill>
                <a:latin typeface="Segoe UI"/>
                <a:ea typeface="Segoe UI" pitchFamily="34" charset="0"/>
                <a:cs typeface="Segoe UI" pitchFamily="34" charset="0"/>
              </a:rPr>
              <a:t>Availability Zone 2</a:t>
            </a:r>
          </a:p>
        </p:txBody>
      </p:sp>
      <p:sp>
        <p:nvSpPr>
          <p:cNvPr id="12" name="Rectangle: Rounded Corners 11">
            <a:extLst>
              <a:ext uri="{FF2B5EF4-FFF2-40B4-BE49-F238E27FC236}">
                <a16:creationId xmlns:a16="http://schemas.microsoft.com/office/drawing/2014/main" id="{17CE825E-C282-4D2E-B2E4-16AF69420709}"/>
              </a:ext>
            </a:extLst>
          </p:cNvPr>
          <p:cNvSpPr/>
          <p:nvPr/>
        </p:nvSpPr>
        <p:spPr bwMode="auto">
          <a:xfrm>
            <a:off x="11131775" y="1198107"/>
            <a:ext cx="1001143" cy="239714"/>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19" eaLnBrk="0" fontAlgn="base" hangingPunct="0">
              <a:lnSpc>
                <a:spcPct val="90000"/>
              </a:lnSpc>
              <a:spcBef>
                <a:spcPct val="0"/>
              </a:spcBef>
              <a:spcAft>
                <a:spcPct val="0"/>
              </a:spcAft>
              <a:defRPr/>
            </a:pPr>
            <a:r>
              <a:rPr lang="en-US" sz="1176" dirty="0">
                <a:solidFill>
                  <a:srgbClr val="353535"/>
                </a:solidFill>
                <a:latin typeface="Calibri" panose="020F0502020204030204"/>
                <a:ea typeface="Segoe UI" pitchFamily="34" charset="0"/>
                <a:cs typeface="Segoe UI" pitchFamily="34" charset="0"/>
              </a:rPr>
              <a:t>Active Zone</a:t>
            </a:r>
          </a:p>
        </p:txBody>
      </p:sp>
    </p:spTree>
    <p:extLst>
      <p:ext uri="{BB962C8B-B14F-4D97-AF65-F5344CB8AC3E}">
        <p14:creationId xmlns:p14="http://schemas.microsoft.com/office/powerpoint/2010/main" val="24238351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E4F9-D283-4805-9B89-4191C932E897}"/>
              </a:ext>
            </a:extLst>
          </p:cNvPr>
          <p:cNvSpPr>
            <a:spLocks noGrp="1"/>
          </p:cNvSpPr>
          <p:nvPr>
            <p:ph type="title"/>
          </p:nvPr>
        </p:nvSpPr>
        <p:spPr/>
        <p:txBody>
          <a:bodyPr/>
          <a:lstStyle/>
          <a:p>
            <a:r>
              <a:rPr lang="de-DE" b="1" dirty="0"/>
              <a:t>Azure Architecture Center</a:t>
            </a:r>
          </a:p>
        </p:txBody>
      </p:sp>
    </p:spTree>
    <p:extLst>
      <p:ext uri="{BB962C8B-B14F-4D97-AF65-F5344CB8AC3E}">
        <p14:creationId xmlns:p14="http://schemas.microsoft.com/office/powerpoint/2010/main" val="367555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E4F9-D283-4805-9B89-4191C932E897}"/>
              </a:ext>
            </a:extLst>
          </p:cNvPr>
          <p:cNvSpPr>
            <a:spLocks noGrp="1"/>
          </p:cNvSpPr>
          <p:nvPr>
            <p:ph type="title"/>
          </p:nvPr>
        </p:nvSpPr>
        <p:spPr/>
        <p:txBody>
          <a:bodyPr/>
          <a:lstStyle/>
          <a:p>
            <a:r>
              <a:rPr lang="de-DE" dirty="0"/>
              <a:t>Q&amp;A</a:t>
            </a:r>
          </a:p>
        </p:txBody>
      </p:sp>
    </p:spTree>
    <p:extLst>
      <p:ext uri="{BB962C8B-B14F-4D97-AF65-F5344CB8AC3E}">
        <p14:creationId xmlns:p14="http://schemas.microsoft.com/office/powerpoint/2010/main" val="133785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E4F9-D283-4805-9B89-4191C932E897}"/>
              </a:ext>
            </a:extLst>
          </p:cNvPr>
          <p:cNvSpPr>
            <a:spLocks noGrp="1"/>
          </p:cNvSpPr>
          <p:nvPr>
            <p:ph type="title"/>
          </p:nvPr>
        </p:nvSpPr>
        <p:spPr/>
        <p:txBody>
          <a:bodyPr/>
          <a:lstStyle/>
          <a:p>
            <a:r>
              <a:rPr lang="de-DE" dirty="0"/>
              <a:t>Thank you!</a:t>
            </a:r>
          </a:p>
        </p:txBody>
      </p:sp>
      <p:sp>
        <p:nvSpPr>
          <p:cNvPr id="3" name="Text Placeholder 2">
            <a:extLst>
              <a:ext uri="{FF2B5EF4-FFF2-40B4-BE49-F238E27FC236}">
                <a16:creationId xmlns:a16="http://schemas.microsoft.com/office/drawing/2014/main" id="{084AC49B-406C-474C-A2E4-88DE3FF925B5}"/>
              </a:ext>
            </a:extLst>
          </p:cNvPr>
          <p:cNvSpPr>
            <a:spLocks noGrp="1"/>
          </p:cNvSpPr>
          <p:nvPr>
            <p:ph type="body" sz="quarter" idx="12"/>
          </p:nvPr>
        </p:nvSpPr>
        <p:spPr/>
        <p:txBody>
          <a:bodyPr/>
          <a:lstStyle/>
          <a:p>
            <a:r>
              <a:rPr lang="de-DE" dirty="0"/>
              <a:t>Robert Boban @ LinkedIn</a:t>
            </a:r>
          </a:p>
        </p:txBody>
      </p:sp>
    </p:spTree>
    <p:extLst>
      <p:ext uri="{BB962C8B-B14F-4D97-AF65-F5344CB8AC3E}">
        <p14:creationId xmlns:p14="http://schemas.microsoft.com/office/powerpoint/2010/main" val="288976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4BB925-08D0-468C-BCD0-D5E6EBFFD801}"/>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251DE2A5-2400-4B1D-91D8-D1E81879A4E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316052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96F094-2A91-47C1-9B9D-6977518BA339}"/>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99DA3C44-8D3C-4D1A-86AF-2875DEDACBBC}"/>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1245741F-8F92-4A69-B355-9B1B49B84B3F}"/>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9666388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FE25E-2BBE-41F2-BD8E-EBD3A366D459}"/>
              </a:ext>
            </a:extLst>
          </p:cNvPr>
          <p:cNvPicPr>
            <a:picLocks noChangeAspect="1"/>
          </p:cNvPicPr>
          <p:nvPr/>
        </p:nvPicPr>
        <p:blipFill>
          <a:blip r:embed="rId2"/>
          <a:stretch>
            <a:fillRect/>
          </a:stretch>
        </p:blipFill>
        <p:spPr>
          <a:xfrm>
            <a:off x="1062732" y="487361"/>
            <a:ext cx="5033268" cy="2638540"/>
          </a:xfrm>
          <a:prstGeom prst="rect">
            <a:avLst/>
          </a:prstGeom>
        </p:spPr>
      </p:pic>
      <p:pic>
        <p:nvPicPr>
          <p:cNvPr id="6" name="Picture 5">
            <a:extLst>
              <a:ext uri="{FF2B5EF4-FFF2-40B4-BE49-F238E27FC236}">
                <a16:creationId xmlns:a16="http://schemas.microsoft.com/office/drawing/2014/main" id="{838F92A8-C2D2-43C2-AFC8-3891341B79F2}"/>
              </a:ext>
            </a:extLst>
          </p:cNvPr>
          <p:cNvPicPr>
            <a:picLocks noChangeAspect="1"/>
          </p:cNvPicPr>
          <p:nvPr/>
        </p:nvPicPr>
        <p:blipFill>
          <a:blip r:embed="rId3"/>
          <a:stretch>
            <a:fillRect/>
          </a:stretch>
        </p:blipFill>
        <p:spPr>
          <a:xfrm>
            <a:off x="6588761" y="536460"/>
            <a:ext cx="4957195" cy="2638540"/>
          </a:xfrm>
          <a:prstGeom prst="rect">
            <a:avLst/>
          </a:prstGeom>
        </p:spPr>
      </p:pic>
      <p:pic>
        <p:nvPicPr>
          <p:cNvPr id="8" name="Picture 7">
            <a:extLst>
              <a:ext uri="{FF2B5EF4-FFF2-40B4-BE49-F238E27FC236}">
                <a16:creationId xmlns:a16="http://schemas.microsoft.com/office/drawing/2014/main" id="{4D0CEEC5-462B-48E8-AC8B-BAAB0F802F2F}"/>
              </a:ext>
            </a:extLst>
          </p:cNvPr>
          <p:cNvPicPr>
            <a:picLocks noChangeAspect="1"/>
          </p:cNvPicPr>
          <p:nvPr/>
        </p:nvPicPr>
        <p:blipFill>
          <a:blip r:embed="rId4"/>
          <a:stretch>
            <a:fillRect/>
          </a:stretch>
        </p:blipFill>
        <p:spPr>
          <a:xfrm>
            <a:off x="2677167" y="2890634"/>
            <a:ext cx="5483575" cy="2895922"/>
          </a:xfrm>
          <a:prstGeom prst="rect">
            <a:avLst/>
          </a:prstGeom>
        </p:spPr>
      </p:pic>
    </p:spTree>
    <p:extLst>
      <p:ext uri="{BB962C8B-B14F-4D97-AF65-F5344CB8AC3E}">
        <p14:creationId xmlns:p14="http://schemas.microsoft.com/office/powerpoint/2010/main" val="12594002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de-DE" b="1" dirty="0"/>
              <a:t>Understand Azure global </a:t>
            </a:r>
            <a:r>
              <a:rPr lang="de-DE" b="1" dirty="0" err="1"/>
              <a:t>infrastructure</a:t>
            </a:r>
            <a:endParaRPr lang="en-US" dirty="0"/>
          </a:p>
        </p:txBody>
      </p:sp>
      <p:sp>
        <p:nvSpPr>
          <p:cNvPr id="6" name="Text Placeholder 5"/>
          <p:cNvSpPr>
            <a:spLocks noGrp="1"/>
          </p:cNvSpPr>
          <p:nvPr>
            <p:ph type="body" sz="quarter" idx="10"/>
          </p:nvPr>
        </p:nvSpPr>
        <p:spPr>
          <a:xfrm>
            <a:off x="586390" y="1434370"/>
            <a:ext cx="5761401" cy="2954655"/>
          </a:xfrm>
        </p:spPr>
        <p:txBody>
          <a:bodyPr/>
          <a:lstStyle/>
          <a:p>
            <a:r>
              <a:rPr lang="de-DE" sz="2000" b="1" dirty="0"/>
              <a:t>Availability </a:t>
            </a:r>
            <a:r>
              <a:rPr lang="de-DE" sz="2000" b="1" dirty="0" err="1"/>
              <a:t>Zones</a:t>
            </a:r>
            <a:endParaRPr lang="de-DE" sz="2000" b="1" dirty="0"/>
          </a:p>
          <a:p>
            <a:pPr marL="342900" indent="-342900">
              <a:buFont typeface="Courier New" panose="02070309020205020404" pitchFamily="49" charset="0"/>
              <a:buChar char="o"/>
            </a:pPr>
            <a:r>
              <a:rPr lang="en-US" sz="2000" dirty="0"/>
              <a:t>Availability Zones are physically separate locations within an Azure region. </a:t>
            </a:r>
          </a:p>
          <a:p>
            <a:pPr marL="342900" indent="-342900">
              <a:buFont typeface="Courier New" panose="02070309020205020404" pitchFamily="49" charset="0"/>
              <a:buChar char="o"/>
            </a:pPr>
            <a:r>
              <a:rPr lang="en-US" sz="2000" dirty="0"/>
              <a:t>Each Availability Zone is made up of one or more datacenters equipped with independent power, cooling, and networking.</a:t>
            </a:r>
          </a:p>
          <a:p>
            <a:pPr marL="342900" indent="-342900">
              <a:buFont typeface="Courier New" panose="02070309020205020404" pitchFamily="49" charset="0"/>
              <a:buChar char="o"/>
            </a:pPr>
            <a:r>
              <a:rPr lang="en-US" sz="2000" dirty="0"/>
              <a:t>Availability Zones allow customers to run mission-critical applications with high availability and low-latency replication.</a:t>
            </a:r>
            <a:endParaRPr lang="en-US" sz="1600" dirty="0"/>
          </a:p>
        </p:txBody>
      </p:sp>
      <p:pic>
        <p:nvPicPr>
          <p:cNvPr id="4" name="Picture 4" descr="https://azurecomcdn.azureedge.net/cvt-ac32f4ee3b822380cab6779654f512595b82c56474f4d57be61e4b54a277a208/images/page/global-infrastructure/regions/understand-regional-architecture.png">
            <a:extLst>
              <a:ext uri="{FF2B5EF4-FFF2-40B4-BE49-F238E27FC236}">
                <a16:creationId xmlns:a16="http://schemas.microsoft.com/office/drawing/2014/main" id="{8D1DEB80-C140-42AA-8335-E40BF890E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863" y="1584905"/>
            <a:ext cx="5248275" cy="4305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7E1FD3E-6B79-4D9B-8B62-E9B2F09E3940}"/>
              </a:ext>
            </a:extLst>
          </p:cNvPr>
          <p:cNvSpPr/>
          <p:nvPr/>
        </p:nvSpPr>
        <p:spPr>
          <a:xfrm>
            <a:off x="586390" y="6218827"/>
            <a:ext cx="7017224" cy="363946"/>
          </a:xfrm>
          <a:prstGeom prst="rect">
            <a:avLst/>
          </a:prstGeom>
        </p:spPr>
        <p:txBody>
          <a:bodyPr wrap="square">
            <a:spAutoFit/>
          </a:bodyPr>
          <a:lstStyle/>
          <a:p>
            <a:r>
              <a:rPr lang="de-DE" dirty="0"/>
              <a:t>azure.microsoft.com/global-</a:t>
            </a:r>
            <a:r>
              <a:rPr lang="de-DE" dirty="0" err="1"/>
              <a:t>infrastructure</a:t>
            </a:r>
            <a:r>
              <a:rPr lang="de-DE" dirty="0"/>
              <a:t>/availability-zones/</a:t>
            </a:r>
          </a:p>
        </p:txBody>
      </p:sp>
    </p:spTree>
    <p:extLst>
      <p:ext uri="{BB962C8B-B14F-4D97-AF65-F5344CB8AC3E}">
        <p14:creationId xmlns:p14="http://schemas.microsoft.com/office/powerpoint/2010/main" val="304683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5C4A-DF0C-4D91-9177-22761CFF4F5A}"/>
              </a:ext>
            </a:extLst>
          </p:cNvPr>
          <p:cNvSpPr>
            <a:spLocks noGrp="1"/>
          </p:cNvSpPr>
          <p:nvPr>
            <p:ph type="title"/>
          </p:nvPr>
        </p:nvSpPr>
        <p:spPr>
          <a:xfrm>
            <a:off x="588263" y="457200"/>
            <a:ext cx="11018520" cy="553998"/>
          </a:xfrm>
        </p:spPr>
        <p:txBody>
          <a:bodyPr/>
          <a:lstStyle/>
          <a:p>
            <a:r>
              <a:rPr lang="en-US" dirty="0"/>
              <a:t>Azure covers </a:t>
            </a:r>
            <a:r>
              <a:rPr lang="en-US" dirty="0">
                <a:gradFill>
                  <a:gsLst>
                    <a:gs pos="1250">
                      <a:schemeClr val="accent1"/>
                    </a:gs>
                    <a:gs pos="100000">
                      <a:schemeClr val="accent1"/>
                    </a:gs>
                  </a:gsLst>
                  <a:lin ang="5400000" scaled="0"/>
                </a:gradFill>
              </a:rPr>
              <a:t>92</a:t>
            </a:r>
            <a:r>
              <a:rPr lang="en-US" dirty="0"/>
              <a:t> compliance offerings</a:t>
            </a:r>
          </a:p>
        </p:txBody>
      </p:sp>
      <p:sp>
        <p:nvSpPr>
          <p:cNvPr id="3" name="Rectangle 2">
            <a:extLst>
              <a:ext uri="{FF2B5EF4-FFF2-40B4-BE49-F238E27FC236}">
                <a16:creationId xmlns:a16="http://schemas.microsoft.com/office/drawing/2014/main" id="{44B694E3-53A5-4EF7-A2DB-B7F3BAA54208}"/>
              </a:ext>
            </a:extLst>
          </p:cNvPr>
          <p:cNvSpPr/>
          <p:nvPr/>
        </p:nvSpPr>
        <p:spPr>
          <a:xfrm>
            <a:off x="588263" y="1081710"/>
            <a:ext cx="8615051" cy="249299"/>
          </a:xfrm>
          <a:prstGeom prst="rect">
            <a:avLst/>
          </a:prstGeom>
        </p:spPr>
        <p:txBody>
          <a:bodyPr wrap="none" lIns="0" tIns="0" rIns="0" bIns="0">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Azure has the deepest and most comprehensive compliance coverage in the industry</a:t>
            </a:r>
          </a:p>
        </p:txBody>
      </p:sp>
      <p:grpSp>
        <p:nvGrpSpPr>
          <p:cNvPr id="4" name="Group 3">
            <a:extLst>
              <a:ext uri="{FF2B5EF4-FFF2-40B4-BE49-F238E27FC236}">
                <a16:creationId xmlns:a16="http://schemas.microsoft.com/office/drawing/2014/main" id="{E191473C-8862-409C-BABF-710F2C1896F5}"/>
              </a:ext>
            </a:extLst>
          </p:cNvPr>
          <p:cNvGrpSpPr/>
          <p:nvPr/>
        </p:nvGrpSpPr>
        <p:grpSpPr>
          <a:xfrm>
            <a:off x="588263" y="1488706"/>
            <a:ext cx="11010930" cy="4417051"/>
            <a:chOff x="588263" y="2085299"/>
            <a:chExt cx="11010930" cy="4110306"/>
          </a:xfrm>
        </p:grpSpPr>
        <p:grpSp>
          <p:nvGrpSpPr>
            <p:cNvPr id="39" name="Group 38">
              <a:extLst>
                <a:ext uri="{FF2B5EF4-FFF2-40B4-BE49-F238E27FC236}">
                  <a16:creationId xmlns:a16="http://schemas.microsoft.com/office/drawing/2014/main" id="{0DB153E0-01F1-40FB-A852-9F0DA6FE3F3D}"/>
                </a:ext>
              </a:extLst>
            </p:cNvPr>
            <p:cNvGrpSpPr/>
            <p:nvPr/>
          </p:nvGrpSpPr>
          <p:grpSpPr>
            <a:xfrm>
              <a:off x="588263" y="2085299"/>
              <a:ext cx="1234953" cy="3956417"/>
              <a:chOff x="588263" y="1507934"/>
              <a:chExt cx="1234953" cy="3956417"/>
            </a:xfrm>
          </p:grpSpPr>
          <p:sp>
            <p:nvSpPr>
              <p:cNvPr id="8" name="Rectangle 7">
                <a:extLst>
                  <a:ext uri="{FF2B5EF4-FFF2-40B4-BE49-F238E27FC236}">
                    <a16:creationId xmlns:a16="http://schemas.microsoft.com/office/drawing/2014/main" id="{3C6D1202-7880-4770-9BDE-950D668E46D7}"/>
                  </a:ext>
                </a:extLst>
              </p:cNvPr>
              <p:cNvSpPr/>
              <p:nvPr/>
            </p:nvSpPr>
            <p:spPr bwMode="auto">
              <a:xfrm rot="5400000">
                <a:off x="1017413" y="1083329"/>
                <a:ext cx="381197" cy="12304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Global</a:t>
                </a:r>
              </a:p>
            </p:txBody>
          </p:sp>
          <p:sp>
            <p:nvSpPr>
              <p:cNvPr id="9" name="TextBox 8">
                <a:extLst>
                  <a:ext uri="{FF2B5EF4-FFF2-40B4-BE49-F238E27FC236}">
                    <a16:creationId xmlns:a16="http://schemas.microsoft.com/office/drawing/2014/main" id="{F8F3E68F-46F6-4F8E-A40B-FB9A0933A63B}"/>
                  </a:ext>
                </a:extLst>
              </p:cNvPr>
              <p:cNvSpPr txBox="1"/>
              <p:nvPr/>
            </p:nvSpPr>
            <p:spPr>
              <a:xfrm>
                <a:off x="588263" y="2055213"/>
                <a:ext cx="1234953" cy="3409138"/>
              </a:xfrm>
              <a:prstGeom prst="rect">
                <a:avLst/>
              </a:prstGeom>
              <a:noFill/>
            </p:spPr>
            <p:txBody>
              <a:bodyPr wrap="none" lIns="0" tIns="0" rIns="0" bIns="0" rtlCol="0">
                <a:spAutoFit/>
              </a:body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ISO 27001:2013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ISO 27017:2015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ISO 27018:2014</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ISO 22301:2012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ISO 9001:2015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ISO 20000-1:2011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SOC 1 Type 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SOC 2 Type 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SOC 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CIS Benchmark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CSA STAR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Certification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CSA STAR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Attestation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CSA STAR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self-assessment</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WCAG 2.0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(ISO 40500:2012)</a:t>
                </a:r>
              </a:p>
            </p:txBody>
          </p:sp>
        </p:grpSp>
        <p:grpSp>
          <p:nvGrpSpPr>
            <p:cNvPr id="40" name="Group 39">
              <a:extLst>
                <a:ext uri="{FF2B5EF4-FFF2-40B4-BE49-F238E27FC236}">
                  <a16:creationId xmlns:a16="http://schemas.microsoft.com/office/drawing/2014/main" id="{095FA4FC-6DD2-44DC-BF8A-BA52C0F10416}"/>
                </a:ext>
              </a:extLst>
            </p:cNvPr>
            <p:cNvGrpSpPr/>
            <p:nvPr/>
          </p:nvGrpSpPr>
          <p:grpSpPr>
            <a:xfrm>
              <a:off x="2295732" y="2085300"/>
              <a:ext cx="1523496" cy="3754310"/>
              <a:chOff x="2192431" y="1507935"/>
              <a:chExt cx="1523496" cy="3754310"/>
            </a:xfrm>
          </p:grpSpPr>
          <p:sp>
            <p:nvSpPr>
              <p:cNvPr id="29" name="Rectangle 28">
                <a:extLst>
                  <a:ext uri="{FF2B5EF4-FFF2-40B4-BE49-F238E27FC236}">
                    <a16:creationId xmlns:a16="http://schemas.microsoft.com/office/drawing/2014/main" id="{FE060328-AAF4-495E-86FF-06311068AA75}"/>
                  </a:ext>
                </a:extLst>
              </p:cNvPr>
              <p:cNvSpPr/>
              <p:nvPr/>
            </p:nvSpPr>
            <p:spPr bwMode="auto">
              <a:xfrm rot="5400000">
                <a:off x="2763580" y="936786"/>
                <a:ext cx="381197" cy="152349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US Gov</a:t>
                </a:r>
              </a:p>
            </p:txBody>
          </p:sp>
          <p:sp>
            <p:nvSpPr>
              <p:cNvPr id="30" name="TextBox 29">
                <a:extLst>
                  <a:ext uri="{FF2B5EF4-FFF2-40B4-BE49-F238E27FC236}">
                    <a16:creationId xmlns:a16="http://schemas.microsoft.com/office/drawing/2014/main" id="{6C8B0BF7-171C-41EC-8CC3-734EF6F29BD4}"/>
                  </a:ext>
                </a:extLst>
              </p:cNvPr>
              <p:cNvSpPr txBox="1"/>
              <p:nvPr/>
            </p:nvSpPr>
            <p:spPr>
              <a:xfrm>
                <a:off x="2192433" y="2055213"/>
                <a:ext cx="1523494" cy="3207032"/>
              </a:xfrm>
              <a:prstGeom prst="rect">
                <a:avLst/>
              </a:prstGeom>
              <a:noFill/>
            </p:spPr>
            <p:txBody>
              <a:bodyPr wrap="none" lIns="0" tIns="0" rIns="0" bIns="0" rtlCol="0">
                <a:spAutoFit/>
              </a:body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FedRAMP high</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FedRAMP moderate</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EAR</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ITAR</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DoD DISA SRG Level 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DoD DISA SRG Level 4</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DoD DISA SRG Level 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DFARS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DoE 10 CFR Part 810</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NIST SP 800-171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NIST CSF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Section 508 VPATs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FIPS 140-2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CJIS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IRS 1075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CNSSI 1253</a:t>
                </a:r>
              </a:p>
            </p:txBody>
          </p:sp>
        </p:grpSp>
        <p:grpSp>
          <p:nvGrpSpPr>
            <p:cNvPr id="41" name="Group 40">
              <a:extLst>
                <a:ext uri="{FF2B5EF4-FFF2-40B4-BE49-F238E27FC236}">
                  <a16:creationId xmlns:a16="http://schemas.microsoft.com/office/drawing/2014/main" id="{12855D74-2C34-478D-B5C3-CD48B50DE358}"/>
                </a:ext>
              </a:extLst>
            </p:cNvPr>
            <p:cNvGrpSpPr/>
            <p:nvPr/>
          </p:nvGrpSpPr>
          <p:grpSpPr>
            <a:xfrm>
              <a:off x="4291744" y="2085301"/>
              <a:ext cx="3548913" cy="4110304"/>
              <a:chOff x="4085144" y="1507936"/>
              <a:chExt cx="3548913" cy="4110304"/>
            </a:xfrm>
          </p:grpSpPr>
          <p:sp>
            <p:nvSpPr>
              <p:cNvPr id="31" name="Rectangle 30">
                <a:extLst>
                  <a:ext uri="{FF2B5EF4-FFF2-40B4-BE49-F238E27FC236}">
                    <a16:creationId xmlns:a16="http://schemas.microsoft.com/office/drawing/2014/main" id="{AB6B3DB7-87FE-4311-A49E-12AB6C642F94}"/>
                  </a:ext>
                </a:extLst>
              </p:cNvPr>
              <p:cNvSpPr/>
              <p:nvPr/>
            </p:nvSpPr>
            <p:spPr bwMode="auto">
              <a:xfrm rot="5400000">
                <a:off x="5669002" y="-75921"/>
                <a:ext cx="381197" cy="354891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Industry</a:t>
                </a:r>
              </a:p>
            </p:txBody>
          </p:sp>
          <p:sp>
            <p:nvSpPr>
              <p:cNvPr id="32" name="TextBox 31">
                <a:extLst>
                  <a:ext uri="{FF2B5EF4-FFF2-40B4-BE49-F238E27FC236}">
                    <a16:creationId xmlns:a16="http://schemas.microsoft.com/office/drawing/2014/main" id="{D9E93C73-F9E0-4E31-81CC-7FB0692C2A97}"/>
                  </a:ext>
                </a:extLst>
              </p:cNvPr>
              <p:cNvSpPr txBox="1"/>
              <p:nvPr/>
            </p:nvSpPr>
            <p:spPr>
              <a:xfrm>
                <a:off x="4085144" y="2055213"/>
                <a:ext cx="1611660" cy="3563027"/>
              </a:xfrm>
              <a:prstGeom prst="rect">
                <a:avLst/>
              </a:prstGeom>
              <a:noFill/>
            </p:spPr>
            <p:txBody>
              <a:bodyPr wrap="none" lIns="0" tIns="0" rIns="0" bIns="0" rtlCol="0">
                <a:spAutoFit/>
              </a:body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PCI DSS Level 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GLBA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FFIEC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Shared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assessments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 17a-4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CFTC 1.31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FINRA 4511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SOX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23 NYCRR 500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OSFI (Canada)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FCA + PRA (UK)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APRA (Australia)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FINMA (Switzerland)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FSA (Denmark)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RBI + IRDAI (India)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MAS + ABS (Singapore)</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NBB + FSMA (Belgium)</a:t>
                </a:r>
              </a:p>
            </p:txBody>
          </p:sp>
          <p:sp>
            <p:nvSpPr>
              <p:cNvPr id="35" name="TextBox 34">
                <a:extLst>
                  <a:ext uri="{FF2B5EF4-FFF2-40B4-BE49-F238E27FC236}">
                    <a16:creationId xmlns:a16="http://schemas.microsoft.com/office/drawing/2014/main" id="{D9C8AF01-3554-4161-ABAD-FDB7EB2A57A1}"/>
                  </a:ext>
                </a:extLst>
              </p:cNvPr>
              <p:cNvSpPr txBox="1"/>
              <p:nvPr/>
            </p:nvSpPr>
            <p:spPr>
              <a:xfrm>
                <a:off x="5865303" y="2055213"/>
                <a:ext cx="1768754" cy="3511731"/>
              </a:xfrm>
              <a:prstGeom prst="rect">
                <a:avLst/>
              </a:prstGeom>
              <a:noFill/>
            </p:spPr>
            <p:txBody>
              <a:bodyPr wrap="none" lIns="0" tIns="0" rIns="0" bIns="0" rtlCol="0">
                <a:spAutoFit/>
              </a:body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AFM + DNB (Netherlands)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AMF + ACPR (France)</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KNF (Poland)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European Banking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Authority (EBA)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FISC (Japan)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HIPAA BAA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HITRUST certification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GxP</a:t>
                </a: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(FDA 21 CFR Part 11)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MARS-E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NHS IG Toolkit (UK)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NEN 7510:2011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(Netherlands)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FERPA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CDSA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MPAA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FACT (UK)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DPP (UK)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TISAX (Germany)</a:t>
                </a:r>
              </a:p>
            </p:txBody>
          </p:sp>
        </p:grpSp>
        <p:grpSp>
          <p:nvGrpSpPr>
            <p:cNvPr id="42" name="Group 41">
              <a:extLst>
                <a:ext uri="{FF2B5EF4-FFF2-40B4-BE49-F238E27FC236}">
                  <a16:creationId xmlns:a16="http://schemas.microsoft.com/office/drawing/2014/main" id="{D0947608-5F31-48DC-BD57-184246EC85E4}"/>
                </a:ext>
              </a:extLst>
            </p:cNvPr>
            <p:cNvGrpSpPr/>
            <p:nvPr/>
          </p:nvGrpSpPr>
          <p:grpSpPr>
            <a:xfrm>
              <a:off x="8313175" y="2085299"/>
              <a:ext cx="3286018" cy="3956417"/>
              <a:chOff x="8203991" y="1507934"/>
              <a:chExt cx="3286018" cy="3956417"/>
            </a:xfrm>
          </p:grpSpPr>
          <p:sp>
            <p:nvSpPr>
              <p:cNvPr id="33" name="Rectangle 32">
                <a:extLst>
                  <a:ext uri="{FF2B5EF4-FFF2-40B4-BE49-F238E27FC236}">
                    <a16:creationId xmlns:a16="http://schemas.microsoft.com/office/drawing/2014/main" id="{C132D2CB-6408-4734-9698-30229958066E}"/>
                  </a:ext>
                </a:extLst>
              </p:cNvPr>
              <p:cNvSpPr/>
              <p:nvPr/>
            </p:nvSpPr>
            <p:spPr bwMode="auto">
              <a:xfrm rot="5400000">
                <a:off x="9656401" y="55524"/>
                <a:ext cx="381197" cy="328601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Regional</a:t>
                </a:r>
              </a:p>
            </p:txBody>
          </p:sp>
          <p:sp>
            <p:nvSpPr>
              <p:cNvPr id="34" name="TextBox 33">
                <a:extLst>
                  <a:ext uri="{FF2B5EF4-FFF2-40B4-BE49-F238E27FC236}">
                    <a16:creationId xmlns:a16="http://schemas.microsoft.com/office/drawing/2014/main" id="{568F5CF9-5754-4E40-9C94-D59E638C7EB0}"/>
                  </a:ext>
                </a:extLst>
              </p:cNvPr>
              <p:cNvSpPr txBox="1"/>
              <p:nvPr/>
            </p:nvSpPr>
            <p:spPr>
              <a:xfrm>
                <a:off x="8203992" y="2055213"/>
                <a:ext cx="1590820" cy="3409138"/>
              </a:xfrm>
              <a:prstGeom prst="rect">
                <a:avLst/>
              </a:prstGeom>
              <a:noFill/>
            </p:spPr>
            <p:txBody>
              <a:bodyPr wrap="none" lIns="0" tIns="0" rIns="0" bIns="0" rtlCol="0">
                <a:spAutoFit/>
              </a:body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Argentina PDPA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Australia IRAP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Unclassified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Australia IRAP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PROTECTED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Canada Privacy Laws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China GB 18030:2005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China DJCP (MLPS)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Level 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China TRUCS/CCCPPF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EU EN 301 549</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EU ENISA IAF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EU model clauses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EU—US privacy shield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GDPR</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Germany C5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Germany IT—</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Grundschutz</a:t>
                </a: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workbook</a:t>
                </a:r>
              </a:p>
            </p:txBody>
          </p:sp>
          <p:sp>
            <p:nvSpPr>
              <p:cNvPr id="36" name="TextBox 35">
                <a:extLst>
                  <a:ext uri="{FF2B5EF4-FFF2-40B4-BE49-F238E27FC236}">
                    <a16:creationId xmlns:a16="http://schemas.microsoft.com/office/drawing/2014/main" id="{C4EB6474-4A19-4BF6-933A-4A89667A3887}"/>
                  </a:ext>
                </a:extLst>
              </p:cNvPr>
              <p:cNvSpPr txBox="1"/>
              <p:nvPr/>
            </p:nvSpPr>
            <p:spPr>
              <a:xfrm>
                <a:off x="9963309" y="2055213"/>
                <a:ext cx="1478610" cy="2841116"/>
              </a:xfrm>
              <a:prstGeom prst="rect">
                <a:avLst/>
              </a:prstGeom>
              <a:noFill/>
            </p:spPr>
            <p:txBody>
              <a:bodyPr wrap="none" lIns="0" tIns="0" rIns="0" bIns="0" rtlCol="0">
                <a:spAutoFit/>
              </a:body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India </a:t>
                </a:r>
                <a:r>
                  <a:rPr kumimoji="0" lang="en-US" sz="11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MeitY</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Japan CS mark gold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Japan my number act</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Netherlands BIR 2012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New Zealand Gov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CIO Framework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Singapore MTCS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Level 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Spain ENS High</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Spain DPA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UK cyber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essentials plus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UK G-Cloud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UK PASF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Korea K-ISMS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France HDS</a:t>
                </a:r>
              </a:p>
            </p:txBody>
          </p:sp>
        </p:grpSp>
      </p:grpSp>
      <p:grpSp>
        <p:nvGrpSpPr>
          <p:cNvPr id="5" name="Group 4">
            <a:extLst>
              <a:ext uri="{FF2B5EF4-FFF2-40B4-BE49-F238E27FC236}">
                <a16:creationId xmlns:a16="http://schemas.microsoft.com/office/drawing/2014/main" id="{FDE3496E-E622-45BD-A9B1-1202946C537D}"/>
              </a:ext>
            </a:extLst>
          </p:cNvPr>
          <p:cNvGrpSpPr/>
          <p:nvPr/>
        </p:nvGrpSpPr>
        <p:grpSpPr>
          <a:xfrm>
            <a:off x="2059474" y="1670541"/>
            <a:ext cx="6017441" cy="4360126"/>
            <a:chOff x="2059474" y="1550020"/>
            <a:chExt cx="6017441" cy="4360126"/>
          </a:xfrm>
        </p:grpSpPr>
        <p:cxnSp>
          <p:nvCxnSpPr>
            <p:cNvPr id="44" name="Straight Connector 43">
              <a:extLst>
                <a:ext uri="{FF2B5EF4-FFF2-40B4-BE49-F238E27FC236}">
                  <a16:creationId xmlns:a16="http://schemas.microsoft.com/office/drawing/2014/main" id="{F82E578A-C6CF-4645-A7C4-EB0E6BAAF1A5}"/>
                </a:ext>
              </a:extLst>
            </p:cNvPr>
            <p:cNvCxnSpPr/>
            <p:nvPr/>
          </p:nvCxnSpPr>
          <p:spPr>
            <a:xfrm>
              <a:off x="2059474" y="1550020"/>
              <a:ext cx="0" cy="4360126"/>
            </a:xfrm>
            <a:prstGeom prst="line">
              <a:avLst/>
            </a:prstGeom>
            <a:ln w="3175"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490864-A286-40C3-B075-7E2686C74E09}"/>
                </a:ext>
              </a:extLst>
            </p:cNvPr>
            <p:cNvCxnSpPr/>
            <p:nvPr/>
          </p:nvCxnSpPr>
          <p:spPr>
            <a:xfrm>
              <a:off x="4055486" y="1550020"/>
              <a:ext cx="0" cy="4360126"/>
            </a:xfrm>
            <a:prstGeom prst="line">
              <a:avLst/>
            </a:prstGeom>
            <a:ln w="3175"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32195-D62C-49A6-BE84-71A2356D376C}"/>
                </a:ext>
              </a:extLst>
            </p:cNvPr>
            <p:cNvCxnSpPr/>
            <p:nvPr/>
          </p:nvCxnSpPr>
          <p:spPr>
            <a:xfrm>
              <a:off x="8076915" y="1550020"/>
              <a:ext cx="0" cy="4360126"/>
            </a:xfrm>
            <a:prstGeom prst="line">
              <a:avLst/>
            </a:prstGeom>
            <a:ln w="3175"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16E21C5-5336-442D-9C3D-C65777648CB3}"/>
              </a:ext>
            </a:extLst>
          </p:cNvPr>
          <p:cNvSpPr txBox="1"/>
          <p:nvPr/>
        </p:nvSpPr>
        <p:spPr>
          <a:xfrm>
            <a:off x="8393084" y="6262300"/>
            <a:ext cx="429322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cs typeface="Segoe UI Semibold" panose="020B0702040204020203" pitchFamily="34" charset="0"/>
                <a:hlinkClick r:id="rId3"/>
              </a:rPr>
              <a:t>https://aka.ms/AzureCompliance</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cs typeface="Segoe UI Semibold" panose="020B0702040204020203" pitchFamily="34" charset="0"/>
              </a:rPr>
              <a:t> </a:t>
            </a: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3705871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a:xfrm>
            <a:off x="0" y="448789"/>
            <a:ext cx="12192000" cy="899665"/>
          </a:xfrm>
        </p:spPr>
        <p:txBody>
          <a:bodyPr vert="horz" wrap="square" lIns="146304" tIns="91440" rIns="146304" bIns="91440" rtlCol="0" anchor="t">
            <a:noAutofit/>
          </a:bodyPr>
          <a:lstStyle/>
          <a:p>
            <a:pPr algn="ctr"/>
            <a:r>
              <a:rPr lang="en-US" b="1" dirty="0">
                <a:solidFill>
                  <a:schemeClr val="tx1">
                    <a:lumMod val="75000"/>
                  </a:schemeClr>
                </a:solidFill>
                <a:ea typeface="+mj-ea"/>
                <a:cs typeface="Calibri Light" panose="020F0302020204030204" pitchFamily="34" charset="0"/>
              </a:rPr>
              <a:t>Enterprise-Grade VM Availability, SLAs &amp; DR</a:t>
            </a:r>
          </a:p>
        </p:txBody>
      </p:sp>
      <p:sp>
        <p:nvSpPr>
          <p:cNvPr id="4" name="Freeform: Shape 3">
            <a:extLst>
              <a:ext uri="{FF2B5EF4-FFF2-40B4-BE49-F238E27FC236}">
                <a16:creationId xmlns:a16="http://schemas.microsoft.com/office/drawing/2014/main" id="{9FC80BBB-BC74-4C31-BDC3-3A628AC33278}"/>
              </a:ext>
            </a:extLst>
          </p:cNvPr>
          <p:cNvSpPr/>
          <p:nvPr/>
        </p:nvSpPr>
        <p:spPr bwMode="auto">
          <a:xfrm>
            <a:off x="513035" y="4555520"/>
            <a:ext cx="21161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11B2812D-2F19-41E5-AE29-52C6E14288CA}"/>
              </a:ext>
            </a:extLst>
          </p:cNvPr>
          <p:cNvSpPr/>
          <p:nvPr/>
        </p:nvSpPr>
        <p:spPr bwMode="auto">
          <a:xfrm>
            <a:off x="2752141" y="4555520"/>
            <a:ext cx="26451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F66BD7A1-FB9F-464E-B11A-38797A4804F0}"/>
              </a:ext>
            </a:extLst>
          </p:cNvPr>
          <p:cNvSpPr/>
          <p:nvPr/>
        </p:nvSpPr>
        <p:spPr bwMode="auto">
          <a:xfrm>
            <a:off x="5520280" y="4555520"/>
            <a:ext cx="316874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reeform: Shape 25">
            <a:extLst>
              <a:ext uri="{FF2B5EF4-FFF2-40B4-BE49-F238E27FC236}">
                <a16:creationId xmlns:a16="http://schemas.microsoft.com/office/drawing/2014/main" id="{8B1326BC-724D-49A8-9B5B-023D344C3109}"/>
              </a:ext>
            </a:extLst>
          </p:cNvPr>
          <p:cNvSpPr/>
          <p:nvPr/>
        </p:nvSpPr>
        <p:spPr bwMode="auto">
          <a:xfrm>
            <a:off x="8812002" y="4555520"/>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85975090-BBFC-45D6-AE79-9F67FD1E009F}"/>
              </a:ext>
            </a:extLst>
          </p:cNvPr>
          <p:cNvGrpSpPr/>
          <p:nvPr/>
        </p:nvGrpSpPr>
        <p:grpSpPr>
          <a:xfrm>
            <a:off x="513035" y="4646247"/>
            <a:ext cx="2116131" cy="691477"/>
            <a:chOff x="522514" y="4739119"/>
            <a:chExt cx="2284328" cy="705447"/>
          </a:xfrm>
        </p:grpSpPr>
        <p:sp>
          <p:nvSpPr>
            <p:cNvPr id="30" name="Rectangle 29">
              <a:extLst>
                <a:ext uri="{FF2B5EF4-FFF2-40B4-BE49-F238E27FC236}">
                  <a16:creationId xmlns:a16="http://schemas.microsoft.com/office/drawing/2014/main" id="{86C99C9A-8E4C-48F9-8EF3-1C471C50A579}"/>
                </a:ext>
              </a:extLst>
            </p:cNvPr>
            <p:cNvSpPr/>
            <p:nvPr/>
          </p:nvSpPr>
          <p:spPr>
            <a:xfrm>
              <a:off x="522514" y="4739119"/>
              <a:ext cx="2232747" cy="37490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3C"/>
                  </a:solidFill>
                  <a:effectLst/>
                  <a:uLnTx/>
                  <a:uFillTx/>
                  <a:latin typeface="Segoe UI Semibold" panose="020B0702040204020203" pitchFamily="34" charset="0"/>
                  <a:ea typeface="+mn-ea"/>
                  <a:cs typeface="Segoe UI Semibold" panose="020B0702040204020203" pitchFamily="34" charset="0"/>
                </a:rPr>
                <a:t>Single VM</a:t>
              </a:r>
            </a:p>
          </p:txBody>
        </p:sp>
        <p:sp>
          <p:nvSpPr>
            <p:cNvPr id="34" name="Rectangle 33">
              <a:extLst>
                <a:ext uri="{FF2B5EF4-FFF2-40B4-BE49-F238E27FC236}">
                  <a16:creationId xmlns:a16="http://schemas.microsoft.com/office/drawing/2014/main" id="{AF4977EE-2C68-4450-B4EB-44DE6987F5BF}"/>
                </a:ext>
              </a:extLst>
            </p:cNvPr>
            <p:cNvSpPr/>
            <p:nvPr/>
          </p:nvSpPr>
          <p:spPr>
            <a:xfrm>
              <a:off x="522514" y="5062202"/>
              <a:ext cx="2284328" cy="382364"/>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Easier lift and shift</a:t>
              </a:r>
            </a:p>
          </p:txBody>
        </p:sp>
      </p:grpSp>
      <p:sp>
        <p:nvSpPr>
          <p:cNvPr id="43" name="Rectangle 362">
            <a:extLst>
              <a:ext uri="{FF2B5EF4-FFF2-40B4-BE49-F238E27FC236}">
                <a16:creationId xmlns:a16="http://schemas.microsoft.com/office/drawing/2014/main" id="{BE54F0D0-7FAC-46F5-923D-FCBC1CC073A3}"/>
              </a:ext>
            </a:extLst>
          </p:cNvPr>
          <p:cNvSpPr>
            <a:spLocks noChangeArrowheads="1"/>
          </p:cNvSpPr>
          <p:nvPr/>
        </p:nvSpPr>
        <p:spPr bwMode="auto">
          <a:xfrm>
            <a:off x="925677" y="1837729"/>
            <a:ext cx="1280607"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3C3C3C"/>
                </a:solidFill>
                <a:effectLst/>
                <a:uLnTx/>
                <a:uFillTx/>
                <a:latin typeface="Segoe UI Semibold" panose="020B0702040204020203" pitchFamily="34" charset="0"/>
                <a:ea typeface="+mn-ea"/>
                <a:cs typeface="Segoe UI Semibold" panose="020B0702040204020203" pitchFamily="34" charset="0"/>
              </a:rPr>
              <a:t>VM SLA</a:t>
            </a:r>
          </a:p>
        </p:txBody>
      </p:sp>
      <p:sp>
        <p:nvSpPr>
          <p:cNvPr id="44" name="Rectangle 365">
            <a:extLst>
              <a:ext uri="{FF2B5EF4-FFF2-40B4-BE49-F238E27FC236}">
                <a16:creationId xmlns:a16="http://schemas.microsoft.com/office/drawing/2014/main" id="{26B0496F-1490-4FDE-A7EB-90EFD86A8A06}"/>
              </a:ext>
            </a:extLst>
          </p:cNvPr>
          <p:cNvSpPr>
            <a:spLocks noChangeArrowheads="1"/>
          </p:cNvSpPr>
          <p:nvPr/>
        </p:nvSpPr>
        <p:spPr bwMode="auto">
          <a:xfrm>
            <a:off x="1023428" y="2238206"/>
            <a:ext cx="1085104"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99.9% </a:t>
            </a:r>
            <a:endParaRPr kumimoji="0" lang="en-US" altLang="en-US" sz="2400" b="0" i="0" u="none" strike="noStrike" kern="1200" cap="none" spc="0" normalizeH="0" baseline="0" noProof="0" dirty="0">
              <a:ln>
                <a:noFill/>
              </a:ln>
              <a:solidFill>
                <a:srgbClr val="0070C0"/>
              </a:solidFill>
              <a:effectLst/>
              <a:uLnTx/>
              <a:uFillTx/>
              <a:latin typeface="Segoe UI Semilight"/>
              <a:ea typeface="+mn-ea"/>
            </a:endParaRPr>
          </a:p>
        </p:txBody>
      </p:sp>
      <p:grpSp>
        <p:nvGrpSpPr>
          <p:cNvPr id="9" name="Group 8">
            <a:extLst>
              <a:ext uri="{FF2B5EF4-FFF2-40B4-BE49-F238E27FC236}">
                <a16:creationId xmlns:a16="http://schemas.microsoft.com/office/drawing/2014/main" id="{A2FA5BF8-42F7-4735-83C2-9752FEC28A3B}"/>
              </a:ext>
            </a:extLst>
          </p:cNvPr>
          <p:cNvGrpSpPr/>
          <p:nvPr/>
        </p:nvGrpSpPr>
        <p:grpSpPr>
          <a:xfrm>
            <a:off x="2754867" y="4646260"/>
            <a:ext cx="2642438" cy="1262248"/>
            <a:chOff x="2806842" y="4739119"/>
            <a:chExt cx="2284328" cy="1287744"/>
          </a:xfrm>
        </p:grpSpPr>
        <p:sp>
          <p:nvSpPr>
            <p:cNvPr id="31" name="Rectangle 30">
              <a:extLst>
                <a:ext uri="{FF2B5EF4-FFF2-40B4-BE49-F238E27FC236}">
                  <a16:creationId xmlns:a16="http://schemas.microsoft.com/office/drawing/2014/main" id="{AE93519E-5CAC-4E86-B857-A8DA0D05CD60}"/>
                </a:ext>
              </a:extLst>
            </p:cNvPr>
            <p:cNvSpPr/>
            <p:nvPr/>
          </p:nvSpPr>
          <p:spPr>
            <a:xfrm>
              <a:off x="2806842" y="4739119"/>
              <a:ext cx="2240665" cy="37490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3C"/>
                  </a:solidFill>
                  <a:effectLst/>
                  <a:uLnTx/>
                  <a:uFillTx/>
                  <a:latin typeface="Segoe UI Semibold" panose="020B0702040204020203" pitchFamily="34" charset="0"/>
                  <a:ea typeface="+mn-ea"/>
                  <a:cs typeface="Segoe UI Semibold" panose="020B0702040204020203" pitchFamily="34" charset="0"/>
                </a:rPr>
                <a:t>Availability sets</a:t>
              </a:r>
            </a:p>
          </p:txBody>
        </p:sp>
        <p:sp>
          <p:nvSpPr>
            <p:cNvPr id="35" name="Rectangle 34">
              <a:extLst>
                <a:ext uri="{FF2B5EF4-FFF2-40B4-BE49-F238E27FC236}">
                  <a16:creationId xmlns:a16="http://schemas.microsoft.com/office/drawing/2014/main" id="{2D1E9CB2-30C4-4538-8D43-0553AEA4C909}"/>
                </a:ext>
              </a:extLst>
            </p:cNvPr>
            <p:cNvSpPr/>
            <p:nvPr/>
          </p:nvSpPr>
          <p:spPr>
            <a:xfrm>
              <a:off x="2806842" y="5068142"/>
              <a:ext cx="2284328" cy="9587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Protecting against failures within datacenters</a:t>
              </a:r>
            </a:p>
          </p:txBody>
        </p:sp>
      </p:grpSp>
      <p:grpSp>
        <p:nvGrpSpPr>
          <p:cNvPr id="10" name="Group 9">
            <a:extLst>
              <a:ext uri="{FF2B5EF4-FFF2-40B4-BE49-F238E27FC236}">
                <a16:creationId xmlns:a16="http://schemas.microsoft.com/office/drawing/2014/main" id="{CA7AE3EA-53EE-496D-9E83-250515C0D0DB}"/>
              </a:ext>
            </a:extLst>
          </p:cNvPr>
          <p:cNvGrpSpPr/>
          <p:nvPr/>
        </p:nvGrpSpPr>
        <p:grpSpPr>
          <a:xfrm>
            <a:off x="5520281" y="4646262"/>
            <a:ext cx="3168744" cy="968840"/>
            <a:chOff x="5630888" y="4739119"/>
            <a:chExt cx="2284328" cy="988409"/>
          </a:xfrm>
        </p:grpSpPr>
        <p:sp>
          <p:nvSpPr>
            <p:cNvPr id="32" name="Rectangle 31">
              <a:extLst>
                <a:ext uri="{FF2B5EF4-FFF2-40B4-BE49-F238E27FC236}">
                  <a16:creationId xmlns:a16="http://schemas.microsoft.com/office/drawing/2014/main" id="{F8241D1E-9776-46B4-AC53-517C71B117EC}"/>
                </a:ext>
              </a:extLst>
            </p:cNvPr>
            <p:cNvSpPr/>
            <p:nvPr/>
          </p:nvSpPr>
          <p:spPr>
            <a:xfrm>
              <a:off x="5630888" y="4739119"/>
              <a:ext cx="2239953" cy="37490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3C"/>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36" name="Rectangle 35">
              <a:extLst>
                <a:ext uri="{FF2B5EF4-FFF2-40B4-BE49-F238E27FC236}">
                  <a16:creationId xmlns:a16="http://schemas.microsoft.com/office/drawing/2014/main" id="{A00FBC54-3159-488B-9805-067A9050681B}"/>
                </a:ext>
              </a:extLst>
            </p:cNvPr>
            <p:cNvSpPr/>
            <p:nvPr/>
          </p:nvSpPr>
          <p:spPr>
            <a:xfrm>
              <a:off x="5630888" y="5068142"/>
              <a:ext cx="2284328" cy="659386"/>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8864794" y="4646262"/>
            <a:ext cx="2856887" cy="968840"/>
            <a:chOff x="8989092" y="4739119"/>
            <a:chExt cx="2372712" cy="988409"/>
          </a:xfrm>
        </p:grpSpPr>
        <p:sp>
          <p:nvSpPr>
            <p:cNvPr id="33" name="Rectangle 32">
              <a:extLst>
                <a:ext uri="{FF2B5EF4-FFF2-40B4-BE49-F238E27FC236}">
                  <a16:creationId xmlns:a16="http://schemas.microsoft.com/office/drawing/2014/main" id="{B28B47E3-5453-4268-9424-9C3B0EE80D8B}"/>
                </a:ext>
              </a:extLst>
            </p:cNvPr>
            <p:cNvSpPr/>
            <p:nvPr/>
          </p:nvSpPr>
          <p:spPr>
            <a:xfrm>
              <a:off x="8989092" y="4739119"/>
              <a:ext cx="2305060" cy="37490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3C"/>
                  </a:solidFill>
                  <a:effectLst/>
                  <a:uLnTx/>
                  <a:uFillTx/>
                  <a:latin typeface="Segoe UI Semibold" panose="020B0702040204020203" pitchFamily="34" charset="0"/>
                  <a:ea typeface="+mn-ea"/>
                  <a:cs typeface="Segoe UI Semibold" panose="020B0702040204020203" pitchFamily="34" charset="0"/>
                </a:rPr>
                <a:t>Region pairs</a:t>
              </a:r>
            </a:p>
          </p:txBody>
        </p:sp>
        <p:sp>
          <p:nvSpPr>
            <p:cNvPr id="38" name="Rectangle 37">
              <a:extLst>
                <a:ext uri="{FF2B5EF4-FFF2-40B4-BE49-F238E27FC236}">
                  <a16:creationId xmlns:a16="http://schemas.microsoft.com/office/drawing/2014/main" id="{A1DBA6A0-68FB-4166-A508-C7B24FCE17EC}"/>
                </a:ext>
              </a:extLst>
            </p:cNvPr>
            <p:cNvSpPr/>
            <p:nvPr/>
          </p:nvSpPr>
          <p:spPr>
            <a:xfrm>
              <a:off x="8989092" y="5068142"/>
              <a:ext cx="2372712" cy="659386"/>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Regional protection within Data Residency Boundaries</a:t>
              </a:r>
            </a:p>
          </p:txBody>
        </p:sp>
      </p:grpSp>
      <p:sp>
        <p:nvSpPr>
          <p:cNvPr id="63" name="Freeform: Shape 62">
            <a:extLst>
              <a:ext uri="{FF2B5EF4-FFF2-40B4-BE49-F238E27FC236}">
                <a16:creationId xmlns:a16="http://schemas.microsoft.com/office/drawing/2014/main" id="{B18BDE70-580F-4EAB-867D-3F3E6C5993AC}"/>
              </a:ext>
            </a:extLst>
          </p:cNvPr>
          <p:cNvSpPr/>
          <p:nvPr/>
        </p:nvSpPr>
        <p:spPr bwMode="auto">
          <a:xfrm>
            <a:off x="513035" y="2707262"/>
            <a:ext cx="21161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Shape 63">
            <a:extLst>
              <a:ext uri="{FF2B5EF4-FFF2-40B4-BE49-F238E27FC236}">
                <a16:creationId xmlns:a16="http://schemas.microsoft.com/office/drawing/2014/main" id="{D109FD18-D374-4FCF-A27B-F81D4F41EB75}"/>
              </a:ext>
            </a:extLst>
          </p:cNvPr>
          <p:cNvSpPr/>
          <p:nvPr/>
        </p:nvSpPr>
        <p:spPr bwMode="auto">
          <a:xfrm>
            <a:off x="2752141" y="2707262"/>
            <a:ext cx="26451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E91A317A-8CC9-4667-82DD-F225E726BA9A}"/>
              </a:ext>
            </a:extLst>
          </p:cNvPr>
          <p:cNvSpPr/>
          <p:nvPr/>
        </p:nvSpPr>
        <p:spPr bwMode="auto">
          <a:xfrm>
            <a:off x="5520280" y="2707262"/>
            <a:ext cx="316874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52C7DA27-095C-42EC-B6F9-8C23D3C4306D}"/>
              </a:ext>
            </a:extLst>
          </p:cNvPr>
          <p:cNvSpPr/>
          <p:nvPr/>
        </p:nvSpPr>
        <p:spPr bwMode="auto">
          <a:xfrm>
            <a:off x="8812002" y="2707262"/>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Rectangle 362">
            <a:extLst>
              <a:ext uri="{FF2B5EF4-FFF2-40B4-BE49-F238E27FC236}">
                <a16:creationId xmlns:a16="http://schemas.microsoft.com/office/drawing/2014/main" id="{EB9D7CCA-E5F5-416D-BAA0-AFE7B9E578EF}"/>
              </a:ext>
            </a:extLst>
          </p:cNvPr>
          <p:cNvSpPr>
            <a:spLocks noChangeArrowheads="1"/>
          </p:cNvSpPr>
          <p:nvPr/>
        </p:nvSpPr>
        <p:spPr bwMode="auto">
          <a:xfrm>
            <a:off x="3378945" y="1849072"/>
            <a:ext cx="1280607"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3C3C3C"/>
                </a:solidFill>
                <a:effectLst/>
                <a:uLnTx/>
                <a:uFillTx/>
                <a:latin typeface="Segoe UI Semibold" panose="020B0702040204020203" pitchFamily="34" charset="0"/>
                <a:ea typeface="+mn-ea"/>
                <a:cs typeface="Segoe UI Semibold" panose="020B0702040204020203" pitchFamily="34" charset="0"/>
              </a:rPr>
              <a:t>VM SLA</a:t>
            </a:r>
          </a:p>
        </p:txBody>
      </p:sp>
      <p:sp>
        <p:nvSpPr>
          <p:cNvPr id="68" name="Rectangle 365">
            <a:extLst>
              <a:ext uri="{FF2B5EF4-FFF2-40B4-BE49-F238E27FC236}">
                <a16:creationId xmlns:a16="http://schemas.microsoft.com/office/drawing/2014/main" id="{E3C06106-7365-4A6F-AB14-6721F6D03340}"/>
              </a:ext>
            </a:extLst>
          </p:cNvPr>
          <p:cNvSpPr>
            <a:spLocks noChangeArrowheads="1"/>
          </p:cNvSpPr>
          <p:nvPr/>
        </p:nvSpPr>
        <p:spPr bwMode="auto">
          <a:xfrm>
            <a:off x="3399570" y="2251517"/>
            <a:ext cx="1251817"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192"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99.95% </a:t>
            </a:r>
            <a:endParaRPr kumimoji="0" lang="en-US" altLang="en-US" sz="2400" b="0" i="0" u="none" strike="noStrike" kern="1200" cap="none" spc="0" normalizeH="0" baseline="0" noProof="0" dirty="0">
              <a:ln>
                <a:noFill/>
              </a:ln>
              <a:solidFill>
                <a:srgbClr val="0070C0"/>
              </a:solidFill>
              <a:effectLst/>
              <a:uLnTx/>
              <a:uFillTx/>
              <a:latin typeface="Segoe UI Semilight"/>
              <a:ea typeface="+mn-ea"/>
            </a:endParaRPr>
          </a:p>
        </p:txBody>
      </p:sp>
      <p:sp>
        <p:nvSpPr>
          <p:cNvPr id="69" name="Rectangle 362">
            <a:extLst>
              <a:ext uri="{FF2B5EF4-FFF2-40B4-BE49-F238E27FC236}">
                <a16:creationId xmlns:a16="http://schemas.microsoft.com/office/drawing/2014/main" id="{FB272A3B-699B-4771-A084-81A20AE6B384}"/>
              </a:ext>
            </a:extLst>
          </p:cNvPr>
          <p:cNvSpPr>
            <a:spLocks noChangeArrowheads="1"/>
          </p:cNvSpPr>
          <p:nvPr/>
        </p:nvSpPr>
        <p:spPr bwMode="auto">
          <a:xfrm>
            <a:off x="5520280" y="1837729"/>
            <a:ext cx="3168745"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3C3C3C"/>
                </a:solidFill>
                <a:effectLst/>
                <a:uLnTx/>
                <a:uFillTx/>
                <a:latin typeface="Segoe UI Semibold" panose="020B0702040204020203" pitchFamily="34" charset="0"/>
                <a:ea typeface="+mn-ea"/>
                <a:cs typeface="Segoe UI Semibold" panose="020B0702040204020203" pitchFamily="34" charset="0"/>
              </a:rPr>
              <a:t>VM SLA</a:t>
            </a:r>
          </a:p>
        </p:txBody>
      </p:sp>
      <p:sp>
        <p:nvSpPr>
          <p:cNvPr id="70" name="Rectangle 365">
            <a:extLst>
              <a:ext uri="{FF2B5EF4-FFF2-40B4-BE49-F238E27FC236}">
                <a16:creationId xmlns:a16="http://schemas.microsoft.com/office/drawing/2014/main" id="{AE756659-5BFA-4811-A9BD-772602605AC8}"/>
              </a:ext>
            </a:extLst>
          </p:cNvPr>
          <p:cNvSpPr>
            <a:spLocks noChangeArrowheads="1"/>
          </p:cNvSpPr>
          <p:nvPr/>
        </p:nvSpPr>
        <p:spPr bwMode="auto">
          <a:xfrm>
            <a:off x="5520280" y="2251517"/>
            <a:ext cx="3168745"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99.99% </a:t>
            </a:r>
            <a:endParaRPr kumimoji="0" lang="en-US" altLang="en-US" sz="2400" b="0" i="0" u="none" strike="noStrike" kern="1200" cap="none" spc="0" normalizeH="0" baseline="0" noProof="0" dirty="0">
              <a:ln>
                <a:noFill/>
              </a:ln>
              <a:solidFill>
                <a:srgbClr val="0070C0"/>
              </a:solidFill>
              <a:effectLst/>
              <a:uLnTx/>
              <a:uFillTx/>
              <a:latin typeface="Segoe UI Semilight"/>
              <a:ea typeface="+mn-ea"/>
            </a:endParaRPr>
          </a:p>
        </p:txBody>
      </p:sp>
      <p:sp>
        <p:nvSpPr>
          <p:cNvPr id="73" name="PC1_E977">
            <a:extLst>
              <a:ext uri="{FF2B5EF4-FFF2-40B4-BE49-F238E27FC236}">
                <a16:creationId xmlns:a16="http://schemas.microsoft.com/office/drawing/2014/main" id="{CA53C8D6-6924-487D-8B12-6F4017ED255B}"/>
              </a:ext>
            </a:extLst>
          </p:cNvPr>
          <p:cNvSpPr>
            <a:spLocks noChangeAspect="1" noEditPoints="1"/>
          </p:cNvSpPr>
          <p:nvPr/>
        </p:nvSpPr>
        <p:spPr bwMode="auto">
          <a:xfrm>
            <a:off x="1271348" y="3391493"/>
            <a:ext cx="599510" cy="479798"/>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2A4E6E2D-2EAE-4A15-88D7-CB8AA5476496}"/>
              </a:ext>
            </a:extLst>
          </p:cNvPr>
          <p:cNvGrpSpPr/>
          <p:nvPr/>
        </p:nvGrpSpPr>
        <p:grpSpPr>
          <a:xfrm>
            <a:off x="3391482" y="3234889"/>
            <a:ext cx="1372080" cy="793006"/>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88" name="Group 87">
            <a:extLst>
              <a:ext uri="{FF2B5EF4-FFF2-40B4-BE49-F238E27FC236}">
                <a16:creationId xmlns:a16="http://schemas.microsoft.com/office/drawing/2014/main" id="{D7FABECC-41F8-45D5-AC0B-CEE3DF09EBBC}"/>
              </a:ext>
            </a:extLst>
          </p:cNvPr>
          <p:cNvGrpSpPr/>
          <p:nvPr/>
        </p:nvGrpSpPr>
        <p:grpSpPr>
          <a:xfrm>
            <a:off x="6543054" y="3104580"/>
            <a:ext cx="1123198" cy="1053623"/>
            <a:chOff x="6265202" y="2921103"/>
            <a:chExt cx="1145883" cy="1074902"/>
          </a:xfrm>
        </p:grpSpPr>
        <p:sp>
          <p:nvSpPr>
            <p:cNvPr id="85"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6"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89" name="Freeform: Shape 88">
            <a:extLst>
              <a:ext uri="{FF2B5EF4-FFF2-40B4-BE49-F238E27FC236}">
                <a16:creationId xmlns:a16="http://schemas.microsoft.com/office/drawing/2014/main" id="{11D75E76-A537-4A18-9B66-D3EEFF3A92D5}"/>
              </a:ext>
            </a:extLst>
          </p:cNvPr>
          <p:cNvSpPr/>
          <p:nvPr/>
        </p:nvSpPr>
        <p:spPr bwMode="auto">
          <a:xfrm>
            <a:off x="6892787" y="3342006"/>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Freeform: Shape 89">
            <a:extLst>
              <a:ext uri="{FF2B5EF4-FFF2-40B4-BE49-F238E27FC236}">
                <a16:creationId xmlns:a16="http://schemas.microsoft.com/office/drawing/2014/main" id="{342CDFF3-1BAB-49A1-8CA0-A00453DAEE15}"/>
              </a:ext>
            </a:extLst>
          </p:cNvPr>
          <p:cNvSpPr/>
          <p:nvPr/>
        </p:nvSpPr>
        <p:spPr bwMode="auto">
          <a:xfrm rot="2700000">
            <a:off x="6495968" y="3849884"/>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Shape 90">
            <a:extLst>
              <a:ext uri="{FF2B5EF4-FFF2-40B4-BE49-F238E27FC236}">
                <a16:creationId xmlns:a16="http://schemas.microsoft.com/office/drawing/2014/main" id="{6AFE5A52-DE23-43ED-8778-7EF477993EDB}"/>
              </a:ext>
            </a:extLst>
          </p:cNvPr>
          <p:cNvSpPr/>
          <p:nvPr/>
        </p:nvSpPr>
        <p:spPr bwMode="auto">
          <a:xfrm rot="18900000" flipH="1">
            <a:off x="7251399" y="3844000"/>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73893447-AD34-44A2-B240-E606BCDE1609}"/>
              </a:ext>
            </a:extLst>
          </p:cNvPr>
          <p:cNvGrpSpPr/>
          <p:nvPr/>
        </p:nvGrpSpPr>
        <p:grpSpPr>
          <a:xfrm>
            <a:off x="8927115" y="3010457"/>
            <a:ext cx="2679452" cy="1443606"/>
            <a:chOff x="9106531" y="3070266"/>
            <a:chExt cx="2733568" cy="1472761"/>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7" name="Rectangle 96">
              <a:extLst>
                <a:ext uri="{FF2B5EF4-FFF2-40B4-BE49-F238E27FC236}">
                  <a16:creationId xmlns:a16="http://schemas.microsoft.com/office/drawing/2014/main" id="{BE7B62F3-571F-4867-84C3-5AEEEF6DE11D}"/>
                </a:ext>
              </a:extLst>
            </p:cNvPr>
            <p:cNvSpPr/>
            <p:nvPr/>
          </p:nvSpPr>
          <p:spPr bwMode="auto">
            <a:xfrm>
              <a:off x="9933337" y="4184944"/>
              <a:ext cx="1122847" cy="35808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r>
                <a:rPr kumimoji="0" lang="en-US" sz="1175"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Data residency</a:t>
              </a:r>
            </a:p>
          </p:txBody>
        </p:sp>
      </p:grpSp>
      <p:sp>
        <p:nvSpPr>
          <p:cNvPr id="55" name="Rectangle 362">
            <a:extLst>
              <a:ext uri="{FF2B5EF4-FFF2-40B4-BE49-F238E27FC236}">
                <a16:creationId xmlns:a16="http://schemas.microsoft.com/office/drawing/2014/main" id="{BC6AF931-DF7D-4A9F-9E40-5C4426D20F67}"/>
              </a:ext>
            </a:extLst>
          </p:cNvPr>
          <p:cNvSpPr>
            <a:spLocks noChangeArrowheads="1"/>
          </p:cNvSpPr>
          <p:nvPr/>
        </p:nvSpPr>
        <p:spPr bwMode="auto">
          <a:xfrm>
            <a:off x="8812000" y="1853537"/>
            <a:ext cx="2828224" cy="45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3C3C3C"/>
                </a:solidFill>
                <a:effectLst/>
                <a:uLnTx/>
                <a:uFillTx/>
                <a:latin typeface="Segoe UI Semibold" panose="020B0702040204020203" pitchFamily="34" charset="0"/>
                <a:ea typeface="+mn-ea"/>
                <a:cs typeface="Segoe UI Semibold" panose="020B0702040204020203" pitchFamily="34" charset="0"/>
              </a:rPr>
              <a:t>Multi-region</a:t>
            </a:r>
          </a:p>
        </p:txBody>
      </p:sp>
      <p:sp>
        <p:nvSpPr>
          <p:cNvPr id="56" name="Rectangle 365">
            <a:extLst>
              <a:ext uri="{FF2B5EF4-FFF2-40B4-BE49-F238E27FC236}">
                <a16:creationId xmlns:a16="http://schemas.microsoft.com/office/drawing/2014/main" id="{CF005427-AFA5-4813-99E7-9FA6516C5E40}"/>
              </a:ext>
            </a:extLst>
          </p:cNvPr>
          <p:cNvSpPr>
            <a:spLocks noChangeArrowheads="1"/>
          </p:cNvSpPr>
          <p:nvPr/>
        </p:nvSpPr>
        <p:spPr bwMode="auto">
          <a:xfrm>
            <a:off x="8812000" y="2238220"/>
            <a:ext cx="2909682" cy="82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Data Resiliency</a:t>
            </a:r>
            <a:br>
              <a:rPr kumimoji="0" lang="en-US" altLang="en-US" sz="2400" b="0" i="0" u="none" strike="noStrike" kern="1200" cap="none" spc="0" normalizeH="0" baseline="0" noProof="0" dirty="0">
                <a:ln>
                  <a:noFill/>
                </a:ln>
                <a:solidFill>
                  <a:srgbClr val="0070C0"/>
                </a:solidFill>
                <a:effectLst/>
                <a:uLnTx/>
                <a:uFillTx/>
                <a:latin typeface="Segoe UI Semilight"/>
                <a:ea typeface="+mn-ea"/>
                <a:cs typeface="+mn-cs"/>
              </a:rPr>
            </a:br>
            <a:endParaRPr kumimoji="0" lang="en-US" altLang="en-US" sz="2400" b="0" i="0" u="none" strike="noStrike" kern="1200" cap="none" spc="0" normalizeH="0" baseline="0" noProof="0" dirty="0">
              <a:ln>
                <a:noFill/>
              </a:ln>
              <a:solidFill>
                <a:srgbClr val="0070C0"/>
              </a:solidFill>
              <a:effectLst/>
              <a:uLnTx/>
              <a:uFillTx/>
              <a:latin typeface="Segoe UI Semilight"/>
              <a:ea typeface="+mn-ea"/>
              <a:cs typeface="+mn-cs"/>
            </a:endParaRPr>
          </a:p>
        </p:txBody>
      </p:sp>
    </p:spTree>
    <p:extLst>
      <p:ext uri="{BB962C8B-B14F-4D97-AF65-F5344CB8AC3E}">
        <p14:creationId xmlns:p14="http://schemas.microsoft.com/office/powerpoint/2010/main" val="10362652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 1.48148E-6 L 0.07161 1.48148E-6 " pathEditMode="relative" rAng="0" ptsTypes="AA">
                                      <p:cBhvr>
                                        <p:cTn id="9" dur="750" spd="-100000" fill="hold"/>
                                        <p:tgtEl>
                                          <p:spTgt spid="2"/>
                                        </p:tgtEl>
                                        <p:attrNameLst>
                                          <p:attrName>ppt_x</p:attrName>
                                          <p:attrName>ppt_y</p:attrName>
                                        </p:attrNameLst>
                                      </p:cBhvr>
                                      <p:rCtr x="3581" y="0"/>
                                    </p:animMotion>
                                  </p:childTnLst>
                                </p:cTn>
                              </p:par>
                              <p:par>
                                <p:cTn id="10" presetID="22" presetClass="entr" presetSubtype="8"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9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par>
                                <p:cTn id="19" presetID="10" presetClass="entr" presetSubtype="0" fill="hold" grpId="0" nodeType="withEffect">
                                  <p:stCondLst>
                                    <p:cond delay="9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64" presetClass="path" presetSubtype="0" decel="100000" fill="hold" nodeType="withEffect">
                                  <p:stCondLst>
                                    <p:cond delay="600"/>
                                  </p:stCondLst>
                                  <p:childTnLst>
                                    <p:animMotion origin="layout" path="M -1.77942E-6 2.02451E-6 L -1.77942E-6 -0.10327 " pathEditMode="relative" rAng="0" ptsTypes="AA">
                                      <p:cBhvr>
                                        <p:cTn id="23" dur="700" spd="-100000" fill="hold"/>
                                        <p:tgtEl>
                                          <p:spTgt spid="8"/>
                                        </p:tgtEl>
                                        <p:attrNameLst>
                                          <p:attrName>ppt_x</p:attrName>
                                          <p:attrName>ppt_y</p:attrName>
                                        </p:attrNameLst>
                                      </p:cBhvr>
                                      <p:rCtr x="0" y="-5175"/>
                                    </p:animMotion>
                                  </p:childTnLst>
                                </p:cTn>
                              </p:par>
                              <p:par>
                                <p:cTn id="24" presetID="22" presetClass="entr" presetSubtype="8" fill="hold" grpId="0" nodeType="withEffect">
                                  <p:stCondLst>
                                    <p:cond delay="60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par>
                                <p:cTn id="27" presetID="22" presetClass="entr" presetSubtype="8" fill="hold" grpId="0" nodeType="withEffect">
                                  <p:stCondLst>
                                    <p:cond delay="700"/>
                                  </p:stCondLst>
                                  <p:childTnLst>
                                    <p:set>
                                      <p:cBhvr>
                                        <p:cTn id="28" dur="1" fill="hold">
                                          <p:stCondLst>
                                            <p:cond delay="0"/>
                                          </p:stCondLst>
                                        </p:cTn>
                                        <p:tgtEl>
                                          <p:spTgt spid="65"/>
                                        </p:tgtEl>
                                        <p:attrNameLst>
                                          <p:attrName>style.visibility</p:attrName>
                                        </p:attrNameLst>
                                      </p:cBhvr>
                                      <p:to>
                                        <p:strVal val="visible"/>
                                      </p:to>
                                    </p:set>
                                    <p:animEffect transition="in" filter="wipe(left)">
                                      <p:cBhvr>
                                        <p:cTn id="29" dur="500"/>
                                        <p:tgtEl>
                                          <p:spTgt spid="65"/>
                                        </p:tgtEl>
                                      </p:cBhvr>
                                    </p:animEffect>
                                  </p:childTnLst>
                                </p:cTn>
                              </p:par>
                              <p:par>
                                <p:cTn id="30" presetID="22" presetClass="entr" presetSubtype="8" fill="hold" grpId="0" nodeType="withEffect">
                                  <p:stCondLst>
                                    <p:cond delay="80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grpId="0" nodeType="withEffect">
                                  <p:stCondLst>
                                    <p:cond delay="70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500"/>
                                        <p:tgtEl>
                                          <p:spTgt spid="26"/>
                                        </p:tgtEl>
                                      </p:cBhvr>
                                    </p:animEffect>
                                  </p:childTnLst>
                                </p:cTn>
                              </p:par>
                              <p:par>
                                <p:cTn id="42" presetID="10" presetClass="entr" presetSubtype="0" fill="hold" nodeType="withEffect">
                                  <p:stCondLst>
                                    <p:cond delay="100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400"/>
                                        <p:tgtEl>
                                          <p:spTgt spid="9"/>
                                        </p:tgtEl>
                                      </p:cBhvr>
                                    </p:animEffect>
                                  </p:childTnLst>
                                </p:cTn>
                              </p:par>
                              <p:par>
                                <p:cTn id="45" presetID="64" presetClass="path" presetSubtype="0" decel="100000" fill="hold" nodeType="withEffect">
                                  <p:stCondLst>
                                    <p:cond delay="700"/>
                                  </p:stCondLst>
                                  <p:childTnLst>
                                    <p:animMotion origin="layout" path="M -1.77942E-6 2.02451E-6 L -1.77942E-6 -0.10327 " pathEditMode="relative" rAng="0" ptsTypes="AA">
                                      <p:cBhvr>
                                        <p:cTn id="46" dur="700" spd="-100000" fill="hold"/>
                                        <p:tgtEl>
                                          <p:spTgt spid="9"/>
                                        </p:tgtEl>
                                        <p:attrNameLst>
                                          <p:attrName>ppt_x</p:attrName>
                                          <p:attrName>ppt_y</p:attrName>
                                        </p:attrNameLst>
                                      </p:cBhvr>
                                      <p:rCtr x="0" y="-5175"/>
                                    </p:animMotion>
                                  </p:childTnLst>
                                </p:cTn>
                              </p:par>
                              <p:par>
                                <p:cTn id="47" presetID="10" presetClass="entr" presetSubtype="0" fill="hold" nodeType="withEffect">
                                  <p:stCondLst>
                                    <p:cond delay="110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400"/>
                                        <p:tgtEl>
                                          <p:spTgt spid="10"/>
                                        </p:tgtEl>
                                      </p:cBhvr>
                                    </p:animEffect>
                                  </p:childTnLst>
                                </p:cTn>
                              </p:par>
                              <p:par>
                                <p:cTn id="50" presetID="64" presetClass="path" presetSubtype="0" decel="100000" fill="hold" nodeType="withEffect">
                                  <p:stCondLst>
                                    <p:cond delay="800"/>
                                  </p:stCondLst>
                                  <p:childTnLst>
                                    <p:animMotion origin="layout" path="M 5.99949E-7 4.64367E-6 L 5.99949E-7 -0.10327 " pathEditMode="relative" rAng="0" ptsTypes="AA">
                                      <p:cBhvr>
                                        <p:cTn id="51" dur="700" spd="-100000" fill="hold"/>
                                        <p:tgtEl>
                                          <p:spTgt spid="10"/>
                                        </p:tgtEl>
                                        <p:attrNameLst>
                                          <p:attrName>ppt_x</p:attrName>
                                          <p:attrName>ppt_y</p:attrName>
                                        </p:attrNameLst>
                                      </p:cBhvr>
                                      <p:rCtr x="0" y="-5175"/>
                                    </p:animMotion>
                                  </p:childTnLst>
                                </p:cTn>
                              </p:par>
                              <p:par>
                                <p:cTn id="52" presetID="10" presetClass="entr" presetSubtype="0" fill="hold" nodeType="withEffect">
                                  <p:stCondLst>
                                    <p:cond delay="12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400"/>
                                        <p:tgtEl>
                                          <p:spTgt spid="11"/>
                                        </p:tgtEl>
                                      </p:cBhvr>
                                    </p:animEffect>
                                  </p:childTnLst>
                                </p:cTn>
                              </p:par>
                              <p:par>
                                <p:cTn id="55" presetID="64" presetClass="path" presetSubtype="0" decel="100000" fill="hold" nodeType="withEffect">
                                  <p:stCondLst>
                                    <p:cond delay="900"/>
                                  </p:stCondLst>
                                  <p:childTnLst>
                                    <p:animMotion origin="layout" path="M -1.77942E-6 2.02451E-6 L -1.77942E-6 -0.10327 " pathEditMode="relative" rAng="0" ptsTypes="AA">
                                      <p:cBhvr>
                                        <p:cTn id="56" dur="700" spd="-100000" fill="hold"/>
                                        <p:tgtEl>
                                          <p:spTgt spid="11"/>
                                        </p:tgtEl>
                                        <p:attrNameLst>
                                          <p:attrName>ppt_x</p:attrName>
                                          <p:attrName>ppt_y</p:attrName>
                                        </p:attrNameLst>
                                      </p:cBhvr>
                                      <p:rCtr x="0" y="-5175"/>
                                    </p:animMotion>
                                  </p:childTnLst>
                                </p:cTn>
                              </p:par>
                              <p:par>
                                <p:cTn id="57" presetID="10" presetClass="entr" presetSubtype="0" fill="hold" nodeType="withEffect">
                                  <p:stCondLst>
                                    <p:cond delay="100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par>
                                <p:cTn id="60" presetID="10" presetClass="entr" presetSubtype="0" fill="hold" nodeType="withEffect">
                                  <p:stCondLst>
                                    <p:cond delay="110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childTnLst>
                                </p:cTn>
                              </p:par>
                              <p:par>
                                <p:cTn id="63" presetID="10" presetClass="entr" presetSubtype="0" fill="hold" nodeType="withEffect">
                                  <p:stCondLst>
                                    <p:cond delay="120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grpId="0" nodeType="withEffect">
                                  <p:stCondLst>
                                    <p:cond delay="1100"/>
                                  </p:stCondLst>
                                  <p:childTnLst>
                                    <p:set>
                                      <p:cBhvr>
                                        <p:cTn id="67" dur="1" fill="hold">
                                          <p:stCondLst>
                                            <p:cond delay="0"/>
                                          </p:stCondLst>
                                        </p:cTn>
                                        <p:tgtEl>
                                          <p:spTgt spid="89"/>
                                        </p:tgtEl>
                                        <p:attrNameLst>
                                          <p:attrName>style.visibility</p:attrName>
                                        </p:attrNameLst>
                                      </p:cBhvr>
                                      <p:to>
                                        <p:strVal val="visible"/>
                                      </p:to>
                                    </p:set>
                                    <p:animEffect transition="in" filter="fade">
                                      <p:cBhvr>
                                        <p:cTn id="68" dur="500"/>
                                        <p:tgtEl>
                                          <p:spTgt spid="89"/>
                                        </p:tgtEl>
                                      </p:cBhvr>
                                    </p:animEffect>
                                  </p:childTnLst>
                                </p:cTn>
                              </p:par>
                              <p:par>
                                <p:cTn id="69" presetID="10" presetClass="entr" presetSubtype="0" fill="hold" grpId="0" nodeType="withEffect">
                                  <p:stCondLst>
                                    <p:cond delay="1100"/>
                                  </p:stCondLst>
                                  <p:childTnLst>
                                    <p:set>
                                      <p:cBhvr>
                                        <p:cTn id="70" dur="1" fill="hold">
                                          <p:stCondLst>
                                            <p:cond delay="0"/>
                                          </p:stCondLst>
                                        </p:cTn>
                                        <p:tgtEl>
                                          <p:spTgt spid="91"/>
                                        </p:tgtEl>
                                        <p:attrNameLst>
                                          <p:attrName>style.visibility</p:attrName>
                                        </p:attrNameLst>
                                      </p:cBhvr>
                                      <p:to>
                                        <p:strVal val="visible"/>
                                      </p:to>
                                    </p:set>
                                    <p:animEffect transition="in" filter="fade">
                                      <p:cBhvr>
                                        <p:cTn id="71" dur="500"/>
                                        <p:tgtEl>
                                          <p:spTgt spid="91"/>
                                        </p:tgtEl>
                                      </p:cBhvr>
                                    </p:animEffect>
                                  </p:childTnLst>
                                </p:cTn>
                              </p:par>
                              <p:par>
                                <p:cTn id="72" presetID="10" presetClass="entr" presetSubtype="0" fill="hold" grpId="0" nodeType="withEffect">
                                  <p:stCondLst>
                                    <p:cond delay="1100"/>
                                  </p:stCondLst>
                                  <p:childTnLst>
                                    <p:set>
                                      <p:cBhvr>
                                        <p:cTn id="73" dur="1" fill="hold">
                                          <p:stCondLst>
                                            <p:cond delay="0"/>
                                          </p:stCondLst>
                                        </p:cTn>
                                        <p:tgtEl>
                                          <p:spTgt spid="90"/>
                                        </p:tgtEl>
                                        <p:attrNameLst>
                                          <p:attrName>style.visibility</p:attrName>
                                        </p:attrNameLst>
                                      </p:cBhvr>
                                      <p:to>
                                        <p:strVal val="visible"/>
                                      </p:to>
                                    </p:set>
                                    <p:animEffect transition="in" filter="fade">
                                      <p:cBhvr>
                                        <p:cTn id="7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4" grpId="0" animBg="1"/>
      <p:bldP spid="25" grpId="0" animBg="1"/>
      <p:bldP spid="26" grpId="0" animBg="1"/>
      <p:bldP spid="63" grpId="0" animBg="1"/>
      <p:bldP spid="64" grpId="0" animBg="1"/>
      <p:bldP spid="65" grpId="0" animBg="1"/>
      <p:bldP spid="66" grpId="0" animBg="1"/>
      <p:bldP spid="73" grpId="0" animBg="1"/>
      <p:bldP spid="89" grpId="0" animBg="1"/>
      <p:bldP spid="90" grpId="0" animBg="1"/>
      <p:bldP spid="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ctangle 180"/>
          <p:cNvSpPr/>
          <p:nvPr/>
        </p:nvSpPr>
        <p:spPr bwMode="auto">
          <a:xfrm>
            <a:off x="287841" y="1679204"/>
            <a:ext cx="11594163" cy="3015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8" name="Rectangle 27"/>
          <p:cNvSpPr/>
          <p:nvPr/>
        </p:nvSpPr>
        <p:spPr bwMode="auto">
          <a:xfrm>
            <a:off x="1904575" y="3771091"/>
            <a:ext cx="458800" cy="16191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cs typeface="Calibri" panose="020F0502020204030204" pitchFamily="34" charset="0"/>
            </a:endParaRPr>
          </a:p>
        </p:txBody>
      </p:sp>
      <p:sp>
        <p:nvSpPr>
          <p:cNvPr id="29" name="Rectangle 28"/>
          <p:cNvSpPr/>
          <p:nvPr/>
        </p:nvSpPr>
        <p:spPr bwMode="auto">
          <a:xfrm>
            <a:off x="2881577" y="3675122"/>
            <a:ext cx="458800" cy="25856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cs typeface="Calibri" panose="020F0502020204030204" pitchFamily="34" charset="0"/>
            </a:endParaRPr>
          </a:p>
        </p:txBody>
      </p:sp>
      <p:sp>
        <p:nvSpPr>
          <p:cNvPr id="30" name="Rectangle 29"/>
          <p:cNvSpPr/>
          <p:nvPr/>
        </p:nvSpPr>
        <p:spPr bwMode="auto">
          <a:xfrm>
            <a:off x="5814063" y="2919914"/>
            <a:ext cx="458800" cy="101418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31" name="Rectangle 30"/>
          <p:cNvSpPr/>
          <p:nvPr/>
        </p:nvSpPr>
        <p:spPr bwMode="auto">
          <a:xfrm>
            <a:off x="3852009" y="3425815"/>
            <a:ext cx="458800" cy="50709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Calibri" panose="020F0502020204030204" pitchFamily="34" charset="0"/>
              <a:ea typeface="Segoe UI" pitchFamily="34" charset="0"/>
              <a:cs typeface="Calibri" panose="020F0502020204030204" pitchFamily="34" charset="0"/>
            </a:endParaRPr>
          </a:p>
        </p:txBody>
      </p:sp>
      <p:sp>
        <p:nvSpPr>
          <p:cNvPr id="32" name="Rectangle 31"/>
          <p:cNvSpPr/>
          <p:nvPr/>
        </p:nvSpPr>
        <p:spPr bwMode="auto">
          <a:xfrm>
            <a:off x="3366059" y="3512049"/>
            <a:ext cx="458800" cy="4208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Calibri" panose="020F0502020204030204" pitchFamily="34" charset="0"/>
              <a:ea typeface="Segoe UI" pitchFamily="34" charset="0"/>
              <a:cs typeface="Calibri" panose="020F0502020204030204" pitchFamily="34" charset="0"/>
            </a:endParaRPr>
          </a:p>
        </p:txBody>
      </p:sp>
      <p:sp>
        <p:nvSpPr>
          <p:cNvPr id="33" name="Rectangle 32"/>
          <p:cNvSpPr/>
          <p:nvPr/>
        </p:nvSpPr>
        <p:spPr bwMode="auto">
          <a:xfrm>
            <a:off x="4334851" y="3422703"/>
            <a:ext cx="458800" cy="50709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8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cs typeface="Calibri" panose="020F0502020204030204" pitchFamily="34" charset="0"/>
            </a:endParaRPr>
          </a:p>
        </p:txBody>
      </p:sp>
      <p:sp>
        <p:nvSpPr>
          <p:cNvPr id="34" name="Rectangle 33"/>
          <p:cNvSpPr/>
          <p:nvPr/>
        </p:nvSpPr>
        <p:spPr bwMode="auto">
          <a:xfrm>
            <a:off x="6788484" y="3078035"/>
            <a:ext cx="458800" cy="85343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38" name="Rectangle 37"/>
          <p:cNvSpPr/>
          <p:nvPr/>
        </p:nvSpPr>
        <p:spPr bwMode="auto">
          <a:xfrm>
            <a:off x="6788484" y="2800285"/>
            <a:ext cx="458800" cy="23659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3" name="Rectangle 22"/>
          <p:cNvSpPr/>
          <p:nvPr/>
        </p:nvSpPr>
        <p:spPr bwMode="auto">
          <a:xfrm rot="3827573">
            <a:off x="6806819" y="3006670"/>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43" name="Rectangle 42"/>
          <p:cNvSpPr/>
          <p:nvPr/>
        </p:nvSpPr>
        <p:spPr bwMode="auto">
          <a:xfrm rot="3827573">
            <a:off x="6941886" y="3006670"/>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44" name="Rectangle 43"/>
          <p:cNvSpPr/>
          <p:nvPr/>
        </p:nvSpPr>
        <p:spPr bwMode="auto">
          <a:xfrm rot="3827573">
            <a:off x="7076954" y="3006670"/>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45" name="Rectangle 44"/>
          <p:cNvSpPr/>
          <p:nvPr/>
        </p:nvSpPr>
        <p:spPr bwMode="auto">
          <a:xfrm rot="3827573">
            <a:off x="7212025" y="3006673"/>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46" name="Rectangle 45"/>
          <p:cNvSpPr/>
          <p:nvPr/>
        </p:nvSpPr>
        <p:spPr bwMode="auto">
          <a:xfrm rot="3827573">
            <a:off x="7527623" y="3072037"/>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cxnSp>
        <p:nvCxnSpPr>
          <p:cNvPr id="25" name="Straight Arrow Connector 24"/>
          <p:cNvCxnSpPr>
            <a:cxnSpLocks/>
          </p:cNvCxnSpPr>
          <p:nvPr/>
        </p:nvCxnSpPr>
        <p:spPr>
          <a:xfrm flipV="1">
            <a:off x="428223" y="4266159"/>
            <a:ext cx="6332420" cy="56228"/>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p:cNvCxnSpPr>
          <p:nvPr/>
        </p:nvCxnSpPr>
        <p:spPr>
          <a:xfrm flipV="1">
            <a:off x="428223" y="4471304"/>
            <a:ext cx="10690561" cy="94224"/>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5326811" y="2927424"/>
            <a:ext cx="458800" cy="101507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99" name="Rectangle 98"/>
          <p:cNvSpPr/>
          <p:nvPr/>
        </p:nvSpPr>
        <p:spPr bwMode="auto">
          <a:xfrm>
            <a:off x="7280040" y="3078033"/>
            <a:ext cx="458800" cy="85343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0" name="Rectangle 99"/>
          <p:cNvSpPr/>
          <p:nvPr/>
        </p:nvSpPr>
        <p:spPr bwMode="auto">
          <a:xfrm>
            <a:off x="7280040" y="2693106"/>
            <a:ext cx="458800" cy="3437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1" name="Rectangle 100"/>
          <p:cNvSpPr/>
          <p:nvPr/>
        </p:nvSpPr>
        <p:spPr bwMode="auto">
          <a:xfrm rot="3827573">
            <a:off x="7298375" y="3006665"/>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2" name="Rectangle 101"/>
          <p:cNvSpPr/>
          <p:nvPr/>
        </p:nvSpPr>
        <p:spPr bwMode="auto">
          <a:xfrm rot="3827573">
            <a:off x="7433443" y="3006667"/>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3" name="Rectangle 102"/>
          <p:cNvSpPr/>
          <p:nvPr/>
        </p:nvSpPr>
        <p:spPr bwMode="auto">
          <a:xfrm rot="3827573">
            <a:off x="7568509" y="3006667"/>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4" name="Rectangle 103"/>
          <p:cNvSpPr/>
          <p:nvPr/>
        </p:nvSpPr>
        <p:spPr bwMode="auto">
          <a:xfrm rot="3827573">
            <a:off x="8350678" y="3006670"/>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5" name="Rectangle 104"/>
          <p:cNvSpPr/>
          <p:nvPr/>
        </p:nvSpPr>
        <p:spPr bwMode="auto">
          <a:xfrm rot="3827573">
            <a:off x="8625813" y="3072037"/>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6" name="Rectangle 105"/>
          <p:cNvSpPr/>
          <p:nvPr/>
        </p:nvSpPr>
        <p:spPr bwMode="auto">
          <a:xfrm>
            <a:off x="8747079" y="3078031"/>
            <a:ext cx="458800" cy="85343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7" name="Rectangle 106"/>
          <p:cNvSpPr/>
          <p:nvPr/>
        </p:nvSpPr>
        <p:spPr bwMode="auto">
          <a:xfrm>
            <a:off x="8747079" y="2560711"/>
            <a:ext cx="458800" cy="47616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8" name="Rectangle 107"/>
          <p:cNvSpPr/>
          <p:nvPr/>
        </p:nvSpPr>
        <p:spPr bwMode="auto">
          <a:xfrm rot="3827573">
            <a:off x="8765414" y="3006663"/>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09" name="Rectangle 108"/>
          <p:cNvSpPr/>
          <p:nvPr/>
        </p:nvSpPr>
        <p:spPr bwMode="auto">
          <a:xfrm rot="3827573">
            <a:off x="8900481" y="3006665"/>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0" name="Rectangle 109"/>
          <p:cNvSpPr/>
          <p:nvPr/>
        </p:nvSpPr>
        <p:spPr bwMode="auto">
          <a:xfrm rot="3827573">
            <a:off x="9035547" y="3006665"/>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1" name="Rectangle 110"/>
          <p:cNvSpPr/>
          <p:nvPr/>
        </p:nvSpPr>
        <p:spPr bwMode="auto">
          <a:xfrm rot="3827573">
            <a:off x="9170616" y="3006668"/>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rot="3827573">
            <a:off x="9235645" y="3072037"/>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3" name="Rectangle 112"/>
          <p:cNvSpPr/>
          <p:nvPr/>
        </p:nvSpPr>
        <p:spPr bwMode="auto">
          <a:xfrm>
            <a:off x="9244851" y="3078030"/>
            <a:ext cx="458800" cy="85343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4" name="Rectangle 113"/>
          <p:cNvSpPr/>
          <p:nvPr/>
        </p:nvSpPr>
        <p:spPr bwMode="auto">
          <a:xfrm>
            <a:off x="9244851" y="2422014"/>
            <a:ext cx="458800" cy="61485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5" name="Rectangle 114"/>
          <p:cNvSpPr/>
          <p:nvPr/>
        </p:nvSpPr>
        <p:spPr bwMode="auto">
          <a:xfrm rot="3827573">
            <a:off x="9263185" y="3006662"/>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6" name="Rectangle 115"/>
          <p:cNvSpPr/>
          <p:nvPr/>
        </p:nvSpPr>
        <p:spPr bwMode="auto">
          <a:xfrm rot="3827573">
            <a:off x="9398253" y="3006664"/>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7" name="Rectangle 116"/>
          <p:cNvSpPr/>
          <p:nvPr/>
        </p:nvSpPr>
        <p:spPr bwMode="auto">
          <a:xfrm rot="3827573">
            <a:off x="9533320" y="3006664"/>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8" name="Rectangle 117"/>
          <p:cNvSpPr/>
          <p:nvPr/>
        </p:nvSpPr>
        <p:spPr bwMode="auto">
          <a:xfrm rot="3827573">
            <a:off x="9668389" y="3006667"/>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19" name="Rectangle 118"/>
          <p:cNvSpPr/>
          <p:nvPr/>
        </p:nvSpPr>
        <p:spPr bwMode="auto">
          <a:xfrm rot="3827573">
            <a:off x="10333849" y="3072037"/>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20" name="Rectangle 119"/>
          <p:cNvSpPr/>
          <p:nvPr/>
        </p:nvSpPr>
        <p:spPr bwMode="auto">
          <a:xfrm>
            <a:off x="10721241" y="3078029"/>
            <a:ext cx="458800" cy="85343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21" name="Rectangle 120"/>
          <p:cNvSpPr/>
          <p:nvPr/>
        </p:nvSpPr>
        <p:spPr bwMode="auto">
          <a:xfrm>
            <a:off x="10721241" y="2192284"/>
            <a:ext cx="458800" cy="84458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22" name="Rectangle 121"/>
          <p:cNvSpPr/>
          <p:nvPr/>
        </p:nvSpPr>
        <p:spPr bwMode="auto">
          <a:xfrm rot="3827573">
            <a:off x="10711561" y="3006661"/>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23" name="Rectangle 122"/>
          <p:cNvSpPr/>
          <p:nvPr/>
        </p:nvSpPr>
        <p:spPr bwMode="auto">
          <a:xfrm rot="3827573">
            <a:off x="10846629" y="3006663"/>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24" name="Rectangle 123"/>
          <p:cNvSpPr/>
          <p:nvPr/>
        </p:nvSpPr>
        <p:spPr bwMode="auto">
          <a:xfrm rot="3827573">
            <a:off x="10981697" y="3006663"/>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25" name="Rectangle 124"/>
          <p:cNvSpPr/>
          <p:nvPr/>
        </p:nvSpPr>
        <p:spPr bwMode="auto">
          <a:xfrm rot="3827573">
            <a:off x="11116765" y="3006666"/>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2048" name="TextBox 2047"/>
          <p:cNvSpPr txBox="1"/>
          <p:nvPr/>
        </p:nvSpPr>
        <p:spPr>
          <a:xfrm>
            <a:off x="1906936" y="3799552"/>
            <a:ext cx="450304" cy="135743"/>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768GB</a:t>
            </a:r>
          </a:p>
        </p:txBody>
      </p:sp>
      <p:sp>
        <p:nvSpPr>
          <p:cNvPr id="128" name="TextBox 127"/>
          <p:cNvSpPr txBox="1"/>
          <p:nvPr/>
        </p:nvSpPr>
        <p:spPr>
          <a:xfrm>
            <a:off x="2900435" y="3795992"/>
            <a:ext cx="408126"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1.5TB</a:t>
            </a:r>
          </a:p>
        </p:txBody>
      </p:sp>
      <p:sp>
        <p:nvSpPr>
          <p:cNvPr id="129" name="TextBox 128"/>
          <p:cNvSpPr txBox="1"/>
          <p:nvPr/>
        </p:nvSpPr>
        <p:spPr>
          <a:xfrm>
            <a:off x="3386811" y="3790283"/>
            <a:ext cx="408126"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1.7TB</a:t>
            </a:r>
          </a:p>
        </p:txBody>
      </p:sp>
      <p:sp>
        <p:nvSpPr>
          <p:cNvPr id="130" name="TextBox 129"/>
          <p:cNvSpPr txBox="1"/>
          <p:nvPr/>
        </p:nvSpPr>
        <p:spPr>
          <a:xfrm>
            <a:off x="3940169" y="3790759"/>
            <a:ext cx="292666"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2TB</a:t>
            </a:r>
          </a:p>
        </p:txBody>
      </p:sp>
      <p:sp>
        <p:nvSpPr>
          <p:cNvPr id="131" name="TextBox 130"/>
          <p:cNvSpPr txBox="1"/>
          <p:nvPr/>
        </p:nvSpPr>
        <p:spPr>
          <a:xfrm>
            <a:off x="4415828" y="3790759"/>
            <a:ext cx="298153"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2TB</a:t>
            </a:r>
          </a:p>
        </p:txBody>
      </p:sp>
      <p:sp>
        <p:nvSpPr>
          <p:cNvPr id="132" name="TextBox 131"/>
          <p:cNvSpPr txBox="1"/>
          <p:nvPr/>
        </p:nvSpPr>
        <p:spPr>
          <a:xfrm>
            <a:off x="5408318" y="3784584"/>
            <a:ext cx="293518"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4TB</a:t>
            </a:r>
          </a:p>
        </p:txBody>
      </p:sp>
      <p:sp>
        <p:nvSpPr>
          <p:cNvPr id="133" name="TextBox 132"/>
          <p:cNvSpPr txBox="1"/>
          <p:nvPr/>
        </p:nvSpPr>
        <p:spPr>
          <a:xfrm>
            <a:off x="5899966" y="3784583"/>
            <a:ext cx="284352"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4TB</a:t>
            </a:r>
          </a:p>
        </p:txBody>
      </p:sp>
      <p:sp>
        <p:nvSpPr>
          <p:cNvPr id="134" name="TextBox 133"/>
          <p:cNvSpPr txBox="1"/>
          <p:nvPr/>
        </p:nvSpPr>
        <p:spPr>
          <a:xfrm>
            <a:off x="6882685" y="3771885"/>
            <a:ext cx="278520" cy="135743"/>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6TB</a:t>
            </a:r>
          </a:p>
        </p:txBody>
      </p:sp>
      <p:sp>
        <p:nvSpPr>
          <p:cNvPr id="135" name="TextBox 134"/>
          <p:cNvSpPr txBox="1"/>
          <p:nvPr/>
        </p:nvSpPr>
        <p:spPr>
          <a:xfrm>
            <a:off x="7366034" y="3776490"/>
            <a:ext cx="293079" cy="135743"/>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8TB</a:t>
            </a:r>
          </a:p>
        </p:txBody>
      </p:sp>
      <p:sp>
        <p:nvSpPr>
          <p:cNvPr id="136" name="TextBox 135"/>
          <p:cNvSpPr txBox="1"/>
          <p:nvPr/>
        </p:nvSpPr>
        <p:spPr>
          <a:xfrm>
            <a:off x="8791948" y="3782693"/>
            <a:ext cx="368994"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12TB</a:t>
            </a:r>
          </a:p>
        </p:txBody>
      </p:sp>
      <p:sp>
        <p:nvSpPr>
          <p:cNvPr id="137" name="TextBox 136"/>
          <p:cNvSpPr txBox="1"/>
          <p:nvPr/>
        </p:nvSpPr>
        <p:spPr>
          <a:xfrm>
            <a:off x="9290159" y="3781986"/>
            <a:ext cx="382074"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16TB</a:t>
            </a:r>
          </a:p>
        </p:txBody>
      </p:sp>
      <p:sp>
        <p:nvSpPr>
          <p:cNvPr id="138" name="TextBox 137"/>
          <p:cNvSpPr txBox="1"/>
          <p:nvPr/>
        </p:nvSpPr>
        <p:spPr>
          <a:xfrm>
            <a:off x="10765767" y="3783972"/>
            <a:ext cx="353017"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24TB</a:t>
            </a:r>
          </a:p>
        </p:txBody>
      </p:sp>
      <p:sp>
        <p:nvSpPr>
          <p:cNvPr id="140" name="TextBox 139"/>
          <p:cNvSpPr txBox="1"/>
          <p:nvPr/>
        </p:nvSpPr>
        <p:spPr>
          <a:xfrm>
            <a:off x="7638676" y="4186027"/>
            <a:ext cx="670591" cy="447732"/>
          </a:xfrm>
          <a:prstGeom prst="rect">
            <a:avLst/>
          </a:prstGeom>
          <a:noFill/>
        </p:spPr>
        <p:txBody>
          <a:bodyPr wrap="none" lIns="182828" tIns="146263" rIns="182828" bIns="14626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OLTP</a:t>
            </a:r>
          </a:p>
        </p:txBody>
      </p:sp>
      <p:sp>
        <p:nvSpPr>
          <p:cNvPr id="141" name="TextBox 140"/>
          <p:cNvSpPr txBox="1"/>
          <p:nvPr/>
        </p:nvSpPr>
        <p:spPr>
          <a:xfrm>
            <a:off x="2601975" y="3962183"/>
            <a:ext cx="1079358" cy="447732"/>
          </a:xfrm>
          <a:prstGeom prst="rect">
            <a:avLst/>
          </a:prstGeom>
          <a:noFill/>
        </p:spPr>
        <p:txBody>
          <a:bodyPr wrap="none" lIns="182828" tIns="146263" rIns="182828" bIns="14626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OLAP/ OLTP</a:t>
            </a:r>
          </a:p>
        </p:txBody>
      </p:sp>
      <p:sp>
        <p:nvSpPr>
          <p:cNvPr id="179" name="TextBox 178"/>
          <p:cNvSpPr txBox="1"/>
          <p:nvPr/>
        </p:nvSpPr>
        <p:spPr>
          <a:xfrm>
            <a:off x="182238" y="1679205"/>
            <a:ext cx="935087" cy="447732"/>
          </a:xfrm>
          <a:prstGeom prst="rect">
            <a:avLst/>
          </a:prstGeom>
          <a:noFill/>
        </p:spPr>
        <p:txBody>
          <a:bodyPr wrap="none" lIns="182828" tIns="146263" rIns="182828" bIns="14626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SCALE-UP</a:t>
            </a:r>
          </a:p>
        </p:txBody>
      </p:sp>
      <p:sp>
        <p:nvSpPr>
          <p:cNvPr id="184" name="Rectangle 183"/>
          <p:cNvSpPr/>
          <p:nvPr/>
        </p:nvSpPr>
        <p:spPr bwMode="auto">
          <a:xfrm>
            <a:off x="4305337" y="4896754"/>
            <a:ext cx="149868" cy="14131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Calibri" panose="020F0502020204030204" pitchFamily="34" charset="0"/>
              <a:ea typeface="Segoe UI" pitchFamily="34" charset="0"/>
              <a:cs typeface="Calibri" panose="020F0502020204030204" pitchFamily="34" charset="0"/>
            </a:endParaRPr>
          </a:p>
        </p:txBody>
      </p:sp>
      <p:sp>
        <p:nvSpPr>
          <p:cNvPr id="185" name="Rectangle 184"/>
          <p:cNvSpPr/>
          <p:nvPr/>
        </p:nvSpPr>
        <p:spPr bwMode="auto">
          <a:xfrm>
            <a:off x="790999" y="4910067"/>
            <a:ext cx="149868" cy="1413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Calibri" panose="020F0502020204030204" pitchFamily="34" charset="0"/>
              <a:ea typeface="Segoe UI" pitchFamily="34" charset="0"/>
              <a:cs typeface="Calibri" panose="020F0502020204030204" pitchFamily="34" charset="0"/>
            </a:endParaRPr>
          </a:p>
        </p:txBody>
      </p:sp>
      <p:sp>
        <p:nvSpPr>
          <p:cNvPr id="186" name="TextBox 185"/>
          <p:cNvSpPr txBox="1"/>
          <p:nvPr/>
        </p:nvSpPr>
        <p:spPr>
          <a:xfrm>
            <a:off x="4351837" y="4761150"/>
            <a:ext cx="1593921" cy="447732"/>
          </a:xfrm>
          <a:prstGeom prst="rect">
            <a:avLst/>
          </a:prstGeom>
          <a:noFill/>
        </p:spPr>
        <p:txBody>
          <a:bodyPr wrap="none" lIns="182828" tIns="146263" rIns="182828" bIns="14626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HANA Large Instance</a:t>
            </a:r>
          </a:p>
        </p:txBody>
      </p:sp>
      <p:sp>
        <p:nvSpPr>
          <p:cNvPr id="187" name="TextBox 186"/>
          <p:cNvSpPr txBox="1"/>
          <p:nvPr/>
        </p:nvSpPr>
        <p:spPr>
          <a:xfrm>
            <a:off x="930569" y="4761150"/>
            <a:ext cx="1691705" cy="447732"/>
          </a:xfrm>
          <a:prstGeom prst="rect">
            <a:avLst/>
          </a:prstGeom>
          <a:noFill/>
        </p:spPr>
        <p:txBody>
          <a:bodyPr wrap="none" lIns="182828" tIns="146263" rIns="182828" bIns="14626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HANA Virtual Machine</a:t>
            </a:r>
          </a:p>
        </p:txBody>
      </p:sp>
      <p:sp>
        <p:nvSpPr>
          <p:cNvPr id="127" name="Rectangle 126">
            <a:extLst>
              <a:ext uri="{FF2B5EF4-FFF2-40B4-BE49-F238E27FC236}">
                <a16:creationId xmlns:a16="http://schemas.microsoft.com/office/drawing/2014/main" id="{8B8FF67C-3165-4DC4-BCF7-933A3E9D8160}"/>
              </a:ext>
            </a:extLst>
          </p:cNvPr>
          <p:cNvSpPr/>
          <p:nvPr/>
        </p:nvSpPr>
        <p:spPr bwMode="auto">
          <a:xfrm>
            <a:off x="2396438" y="3734351"/>
            <a:ext cx="458800" cy="20224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42" name="TextBox 141">
            <a:extLst>
              <a:ext uri="{FF2B5EF4-FFF2-40B4-BE49-F238E27FC236}">
                <a16:creationId xmlns:a16="http://schemas.microsoft.com/office/drawing/2014/main" id="{B0406D10-0A6E-43CD-A564-FDDED5CAA44C}"/>
              </a:ext>
            </a:extLst>
          </p:cNvPr>
          <p:cNvSpPr txBox="1"/>
          <p:nvPr/>
        </p:nvSpPr>
        <p:spPr>
          <a:xfrm>
            <a:off x="2480986" y="3793534"/>
            <a:ext cx="302524" cy="135777"/>
          </a:xfrm>
          <a:prstGeom prst="rect">
            <a:avLst/>
          </a:prstGeom>
          <a:solidFill>
            <a:srgbClr val="0070C0"/>
          </a:solid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1TB</a:t>
            </a:r>
          </a:p>
        </p:txBody>
      </p:sp>
      <p:sp>
        <p:nvSpPr>
          <p:cNvPr id="2" name="TextBox 1">
            <a:extLst>
              <a:ext uri="{FF2B5EF4-FFF2-40B4-BE49-F238E27FC236}">
                <a16:creationId xmlns:a16="http://schemas.microsoft.com/office/drawing/2014/main" id="{C25DE162-B2F6-4012-BBA4-5976B9CDC732}"/>
              </a:ext>
            </a:extLst>
          </p:cNvPr>
          <p:cNvSpPr txBox="1"/>
          <p:nvPr/>
        </p:nvSpPr>
        <p:spPr>
          <a:xfrm>
            <a:off x="9142723" y="4775871"/>
            <a:ext cx="3021402" cy="425358"/>
          </a:xfrm>
          <a:prstGeom prst="rect">
            <a:avLst/>
          </a:prstGeom>
          <a:noFill/>
        </p:spPr>
        <p:txBody>
          <a:bodyPr wrap="none" lIns="179259" tIns="143407" rIns="179259" bIns="143407" rtlCol="0">
            <a:spAutoFit/>
          </a:bodyPr>
          <a:lstStyle/>
          <a:p>
            <a:pPr lvl="0" defTabSz="914225">
              <a:lnSpc>
                <a:spcPct val="90000"/>
              </a:lnSpc>
              <a:spcAft>
                <a:spcPts val="588"/>
              </a:spcAft>
              <a:defRPr/>
            </a:pPr>
            <a:r>
              <a:rPr lang="en-US" sz="980" b="1" dirty="0">
                <a:gradFill>
                  <a:gsLst>
                    <a:gs pos="2917">
                      <a:srgbClr val="505050"/>
                    </a:gs>
                    <a:gs pos="30000">
                      <a:srgbClr val="505050"/>
                    </a:gs>
                  </a:gsLst>
                  <a:lin ang="5400000" scaled="0"/>
                </a:gradFill>
                <a:latin typeface="Calibri" panose="020F0502020204030204" pitchFamily="34" charset="0"/>
                <a:cs typeface="Calibri" panose="020F0502020204030204" pitchFamily="34" charset="0"/>
              </a:rPr>
              <a:t>https://azure.microsoft.com/en-au/solutions/sap/</a:t>
            </a:r>
            <a:endParaRPr kumimoji="0" lang="en-US" sz="980" b="1"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panose="020F0502020204030204" pitchFamily="34" charset="0"/>
              <a:cs typeface="Calibri" panose="020F0502020204030204" pitchFamily="34" charset="0"/>
            </a:endParaRPr>
          </a:p>
        </p:txBody>
      </p:sp>
      <p:sp>
        <p:nvSpPr>
          <p:cNvPr id="144" name="Rectangle 143">
            <a:extLst>
              <a:ext uri="{FF2B5EF4-FFF2-40B4-BE49-F238E27FC236}">
                <a16:creationId xmlns:a16="http://schemas.microsoft.com/office/drawing/2014/main" id="{FE2AC666-28DB-46C6-B935-C5AE8024D6DB}"/>
              </a:ext>
            </a:extLst>
          </p:cNvPr>
          <p:cNvSpPr/>
          <p:nvPr/>
        </p:nvSpPr>
        <p:spPr bwMode="auto">
          <a:xfrm>
            <a:off x="1413473" y="3829179"/>
            <a:ext cx="458800" cy="10372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46" name="Rectangle 145">
            <a:extLst>
              <a:ext uri="{FF2B5EF4-FFF2-40B4-BE49-F238E27FC236}">
                <a16:creationId xmlns:a16="http://schemas.microsoft.com/office/drawing/2014/main" id="{B19CDB1E-0F3C-454E-AACE-432FEC23C2C5}"/>
              </a:ext>
            </a:extLst>
          </p:cNvPr>
          <p:cNvSpPr/>
          <p:nvPr/>
        </p:nvSpPr>
        <p:spPr bwMode="auto">
          <a:xfrm>
            <a:off x="919778" y="3876675"/>
            <a:ext cx="458800" cy="5622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152" name="TextBox 151">
            <a:extLst>
              <a:ext uri="{FF2B5EF4-FFF2-40B4-BE49-F238E27FC236}">
                <a16:creationId xmlns:a16="http://schemas.microsoft.com/office/drawing/2014/main" id="{76563324-2E1B-4BEE-AA5B-FA9B2B7DBE2B}"/>
              </a:ext>
            </a:extLst>
          </p:cNvPr>
          <p:cNvSpPr txBox="1"/>
          <p:nvPr/>
        </p:nvSpPr>
        <p:spPr>
          <a:xfrm>
            <a:off x="1413394" y="3705800"/>
            <a:ext cx="453089" cy="135743"/>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000000"/>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512GB</a:t>
            </a:r>
          </a:p>
        </p:txBody>
      </p:sp>
      <p:sp>
        <p:nvSpPr>
          <p:cNvPr id="154" name="TextBox 153">
            <a:extLst>
              <a:ext uri="{FF2B5EF4-FFF2-40B4-BE49-F238E27FC236}">
                <a16:creationId xmlns:a16="http://schemas.microsoft.com/office/drawing/2014/main" id="{8C7A0EAB-D502-4BD9-9587-70525DC9BB6F}"/>
              </a:ext>
            </a:extLst>
          </p:cNvPr>
          <p:cNvSpPr txBox="1"/>
          <p:nvPr/>
        </p:nvSpPr>
        <p:spPr>
          <a:xfrm>
            <a:off x="917703" y="3753655"/>
            <a:ext cx="458800"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000000"/>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256GB</a:t>
            </a:r>
          </a:p>
        </p:txBody>
      </p:sp>
      <p:sp>
        <p:nvSpPr>
          <p:cNvPr id="84" name="Title 1">
            <a:extLst>
              <a:ext uri="{FF2B5EF4-FFF2-40B4-BE49-F238E27FC236}">
                <a16:creationId xmlns:a16="http://schemas.microsoft.com/office/drawing/2014/main" id="{4095605E-DA89-4AD2-AC77-F3D1B11FD1F9}"/>
              </a:ext>
            </a:extLst>
          </p:cNvPr>
          <p:cNvSpPr txBox="1">
            <a:spLocks/>
          </p:cNvSpPr>
          <p:nvPr/>
        </p:nvSpPr>
        <p:spPr>
          <a:xfrm>
            <a:off x="287842" y="312044"/>
            <a:ext cx="11641239" cy="746047"/>
          </a:xfrm>
          <a:prstGeom prst="rect">
            <a:avLst/>
          </a:prstGeom>
        </p:spPr>
        <p:txBody>
          <a:bodyPr vert="horz" wrap="square" lIns="146304" tIns="91440" rIns="146304" bIns="91440" rtlCol="0" anchor="t">
            <a:noAutofit/>
          </a:bodyPr>
          <a:lstStyle>
            <a:defPPr>
              <a:defRPr lang="en-US"/>
            </a:defPPr>
            <a:lvl1pPr defTabSz="914367">
              <a:lnSpc>
                <a:spcPct val="90000"/>
              </a:lnSpc>
              <a:spcBef>
                <a:spcPct val="0"/>
              </a:spcBef>
              <a:buNone/>
              <a:defRPr lang="en-US" sz="4600" b="1" cap="all" spc="-100" baseline="0" dirty="0" smtClean="0">
                <a:ln w="3175">
                  <a:noFill/>
                </a:ln>
                <a:solidFill>
                  <a:srgbClr val="0070C0"/>
                </a:solidFill>
                <a:effectLst/>
                <a:latin typeface="Calibri Light" panose="020F0302020204030204" pitchFamily="34" charset="0"/>
                <a:ea typeface="+mj-ea"/>
                <a:cs typeface="Calibri Light" panose="020F0302020204030204"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100" normalizeH="0" noProof="0" dirty="0">
                <a:ln w="3175">
                  <a:noFill/>
                </a:ln>
                <a:solidFill>
                  <a:schemeClr val="tx1">
                    <a:lumMod val="75000"/>
                  </a:schemeClr>
                </a:solidFill>
                <a:effectLst/>
                <a:uLnTx/>
                <a:uFillTx/>
                <a:latin typeface="+mj-lt"/>
                <a:ea typeface="+mj-ea"/>
                <a:cs typeface="Calibri Light" panose="020F0302020204030204" pitchFamily="34" charset="0"/>
              </a:rPr>
              <a:t>SAP HANA on Azure</a:t>
            </a:r>
            <a:endParaRPr kumimoji="0" lang="en-US" sz="3600" b="1" i="0" u="none" strike="noStrike" kern="1200" cap="none" spc="-100" normalizeH="0" noProof="0" dirty="0">
              <a:ln w="3175">
                <a:noFill/>
              </a:ln>
              <a:solidFill>
                <a:schemeClr val="tx1">
                  <a:lumMod val="75000"/>
                </a:schemeClr>
              </a:solidFill>
              <a:effectLst/>
              <a:uLnTx/>
              <a:uFillTx/>
              <a:latin typeface="+mj-lt"/>
              <a:ea typeface="+mj-ea"/>
              <a:cs typeface="Calibri Light" panose="020F0302020204030204" pitchFamily="34" charset="0"/>
            </a:endParaRPr>
          </a:p>
        </p:txBody>
      </p:sp>
      <p:sp>
        <p:nvSpPr>
          <p:cNvPr id="85" name="Rectangle 84">
            <a:extLst>
              <a:ext uri="{FF2B5EF4-FFF2-40B4-BE49-F238E27FC236}">
                <a16:creationId xmlns:a16="http://schemas.microsoft.com/office/drawing/2014/main" id="{1A4B244C-925C-4472-8605-634E97A068C8}"/>
              </a:ext>
            </a:extLst>
          </p:cNvPr>
          <p:cNvSpPr/>
          <p:nvPr/>
        </p:nvSpPr>
        <p:spPr bwMode="auto">
          <a:xfrm>
            <a:off x="428224" y="3885253"/>
            <a:ext cx="458800" cy="4482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DB17FD9D-DB9E-4ACC-AAB2-18D4569FF6D3}"/>
              </a:ext>
            </a:extLst>
          </p:cNvPr>
          <p:cNvSpPr txBox="1"/>
          <p:nvPr/>
        </p:nvSpPr>
        <p:spPr>
          <a:xfrm>
            <a:off x="485249" y="3754756"/>
            <a:ext cx="339837" cy="135743"/>
          </a:xfrm>
          <a:prstGeom prst="rect">
            <a:avLst/>
          </a:prstGeom>
          <a:noFill/>
        </p:spPr>
        <p:txBody>
          <a:bodyPr wrap="non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98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192GB</a:t>
            </a:r>
          </a:p>
        </p:txBody>
      </p:sp>
      <p:sp>
        <p:nvSpPr>
          <p:cNvPr id="87" name="Rectangle 86">
            <a:extLst>
              <a:ext uri="{FF2B5EF4-FFF2-40B4-BE49-F238E27FC236}">
                <a16:creationId xmlns:a16="http://schemas.microsoft.com/office/drawing/2014/main" id="{BA0049B9-13F9-438C-8C0D-D9B1E182276F}"/>
              </a:ext>
            </a:extLst>
          </p:cNvPr>
          <p:cNvSpPr/>
          <p:nvPr/>
        </p:nvSpPr>
        <p:spPr bwMode="auto">
          <a:xfrm>
            <a:off x="10231220" y="3082827"/>
            <a:ext cx="458800" cy="85343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8" name="Rectangle 87">
            <a:extLst>
              <a:ext uri="{FF2B5EF4-FFF2-40B4-BE49-F238E27FC236}">
                <a16:creationId xmlns:a16="http://schemas.microsoft.com/office/drawing/2014/main" id="{4AC39BC6-226E-4F9E-BB0D-68796D177C32}"/>
              </a:ext>
            </a:extLst>
          </p:cNvPr>
          <p:cNvSpPr/>
          <p:nvPr/>
        </p:nvSpPr>
        <p:spPr bwMode="auto">
          <a:xfrm>
            <a:off x="10231220" y="2273914"/>
            <a:ext cx="458800" cy="767754"/>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89" name="Rectangle 88">
            <a:extLst>
              <a:ext uri="{FF2B5EF4-FFF2-40B4-BE49-F238E27FC236}">
                <a16:creationId xmlns:a16="http://schemas.microsoft.com/office/drawing/2014/main" id="{8A86EEBC-6A55-4810-9DCC-6383339D05B7}"/>
              </a:ext>
            </a:extLst>
          </p:cNvPr>
          <p:cNvSpPr/>
          <p:nvPr/>
        </p:nvSpPr>
        <p:spPr bwMode="auto">
          <a:xfrm rot="3827573">
            <a:off x="10221540" y="3011458"/>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90" name="Rectangle 89">
            <a:extLst>
              <a:ext uri="{FF2B5EF4-FFF2-40B4-BE49-F238E27FC236}">
                <a16:creationId xmlns:a16="http://schemas.microsoft.com/office/drawing/2014/main" id="{91F860A3-2C8A-40CE-ABE2-436DA6CA2A79}"/>
              </a:ext>
            </a:extLst>
          </p:cNvPr>
          <p:cNvSpPr/>
          <p:nvPr/>
        </p:nvSpPr>
        <p:spPr bwMode="auto">
          <a:xfrm rot="3827573">
            <a:off x="10356608" y="3011460"/>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91" name="Rectangle 90">
            <a:extLst>
              <a:ext uri="{FF2B5EF4-FFF2-40B4-BE49-F238E27FC236}">
                <a16:creationId xmlns:a16="http://schemas.microsoft.com/office/drawing/2014/main" id="{DDF5F101-DB8B-4D25-96F7-AC6CBCEA6923}"/>
              </a:ext>
            </a:extLst>
          </p:cNvPr>
          <p:cNvSpPr/>
          <p:nvPr/>
        </p:nvSpPr>
        <p:spPr bwMode="auto">
          <a:xfrm rot="3827573">
            <a:off x="10491677" y="3011460"/>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92" name="Rectangle 91">
            <a:extLst>
              <a:ext uri="{FF2B5EF4-FFF2-40B4-BE49-F238E27FC236}">
                <a16:creationId xmlns:a16="http://schemas.microsoft.com/office/drawing/2014/main" id="{C0701B3E-9DD6-447A-A32E-D754F9BD4AE5}"/>
              </a:ext>
            </a:extLst>
          </p:cNvPr>
          <p:cNvSpPr/>
          <p:nvPr/>
        </p:nvSpPr>
        <p:spPr bwMode="auto">
          <a:xfrm rot="3827573">
            <a:off x="10626744" y="3011463"/>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93" name="TextBox 92">
            <a:extLst>
              <a:ext uri="{FF2B5EF4-FFF2-40B4-BE49-F238E27FC236}">
                <a16:creationId xmlns:a16="http://schemas.microsoft.com/office/drawing/2014/main" id="{1F923E46-BF50-43F2-AE2A-168AB80AFF14}"/>
              </a:ext>
            </a:extLst>
          </p:cNvPr>
          <p:cNvSpPr txBox="1"/>
          <p:nvPr/>
        </p:nvSpPr>
        <p:spPr>
          <a:xfrm>
            <a:off x="10275551" y="3779201"/>
            <a:ext cx="353017" cy="135776"/>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20TB</a:t>
            </a:r>
          </a:p>
        </p:txBody>
      </p:sp>
      <p:sp>
        <p:nvSpPr>
          <p:cNvPr id="94" name="Rectangle 93">
            <a:extLst>
              <a:ext uri="{FF2B5EF4-FFF2-40B4-BE49-F238E27FC236}">
                <a16:creationId xmlns:a16="http://schemas.microsoft.com/office/drawing/2014/main" id="{1EE86E13-1106-4F31-81EA-909705A4F38D}"/>
              </a:ext>
            </a:extLst>
          </p:cNvPr>
          <p:cNvSpPr/>
          <p:nvPr/>
        </p:nvSpPr>
        <p:spPr bwMode="auto">
          <a:xfrm>
            <a:off x="8256096" y="3078032"/>
            <a:ext cx="458800" cy="85343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95" name="Rectangle 94">
            <a:extLst>
              <a:ext uri="{FF2B5EF4-FFF2-40B4-BE49-F238E27FC236}">
                <a16:creationId xmlns:a16="http://schemas.microsoft.com/office/drawing/2014/main" id="{FC34364E-73C2-4DB8-BD86-3F4E3F64EB92}"/>
              </a:ext>
            </a:extLst>
          </p:cNvPr>
          <p:cNvSpPr/>
          <p:nvPr/>
        </p:nvSpPr>
        <p:spPr bwMode="auto">
          <a:xfrm>
            <a:off x="8256096" y="2560712"/>
            <a:ext cx="458800" cy="47616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96" name="Rectangle 95">
            <a:extLst>
              <a:ext uri="{FF2B5EF4-FFF2-40B4-BE49-F238E27FC236}">
                <a16:creationId xmlns:a16="http://schemas.microsoft.com/office/drawing/2014/main" id="{0824D0F4-E8D4-41CE-A45B-B78F9E162620}"/>
              </a:ext>
            </a:extLst>
          </p:cNvPr>
          <p:cNvSpPr/>
          <p:nvPr/>
        </p:nvSpPr>
        <p:spPr bwMode="auto">
          <a:xfrm rot="3827573">
            <a:off x="8159264" y="3006663"/>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97" name="Rectangle 96">
            <a:extLst>
              <a:ext uri="{FF2B5EF4-FFF2-40B4-BE49-F238E27FC236}">
                <a16:creationId xmlns:a16="http://schemas.microsoft.com/office/drawing/2014/main" id="{B8BAD20F-1944-446E-A2B4-8C7B83ECCE78}"/>
              </a:ext>
            </a:extLst>
          </p:cNvPr>
          <p:cNvSpPr/>
          <p:nvPr/>
        </p:nvSpPr>
        <p:spPr bwMode="auto">
          <a:xfrm rot="3827573">
            <a:off x="8369036" y="3006665"/>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98" name="Rectangle 97">
            <a:extLst>
              <a:ext uri="{FF2B5EF4-FFF2-40B4-BE49-F238E27FC236}">
                <a16:creationId xmlns:a16="http://schemas.microsoft.com/office/drawing/2014/main" id="{28D723C5-9A74-428A-B8B2-CF86DE3BB348}"/>
              </a:ext>
            </a:extLst>
          </p:cNvPr>
          <p:cNvSpPr/>
          <p:nvPr/>
        </p:nvSpPr>
        <p:spPr bwMode="auto">
          <a:xfrm rot="3827573">
            <a:off x="8504102" y="3006665"/>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39" name="Rectangle 138">
            <a:extLst>
              <a:ext uri="{FF2B5EF4-FFF2-40B4-BE49-F238E27FC236}">
                <a16:creationId xmlns:a16="http://schemas.microsoft.com/office/drawing/2014/main" id="{01B85883-B103-4176-964E-0A42C5128CC6}"/>
              </a:ext>
            </a:extLst>
          </p:cNvPr>
          <p:cNvSpPr/>
          <p:nvPr/>
        </p:nvSpPr>
        <p:spPr bwMode="auto">
          <a:xfrm rot="3827573">
            <a:off x="8639170" y="3006668"/>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47" name="TextBox 146">
            <a:extLst>
              <a:ext uri="{FF2B5EF4-FFF2-40B4-BE49-F238E27FC236}">
                <a16:creationId xmlns:a16="http://schemas.microsoft.com/office/drawing/2014/main" id="{5E0927DE-B83A-4889-BB3F-97A3AA0A1C5F}"/>
              </a:ext>
            </a:extLst>
          </p:cNvPr>
          <p:cNvSpPr txBox="1"/>
          <p:nvPr/>
        </p:nvSpPr>
        <p:spPr>
          <a:xfrm>
            <a:off x="8302019" y="3781987"/>
            <a:ext cx="368994" cy="135776"/>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12TB</a:t>
            </a:r>
          </a:p>
        </p:txBody>
      </p:sp>
      <p:sp>
        <p:nvSpPr>
          <p:cNvPr id="148" name="Rectangle 147">
            <a:extLst>
              <a:ext uri="{FF2B5EF4-FFF2-40B4-BE49-F238E27FC236}">
                <a16:creationId xmlns:a16="http://schemas.microsoft.com/office/drawing/2014/main" id="{5EB56178-61C0-41C2-B480-127C86406692}"/>
              </a:ext>
            </a:extLst>
          </p:cNvPr>
          <p:cNvSpPr/>
          <p:nvPr/>
        </p:nvSpPr>
        <p:spPr bwMode="auto">
          <a:xfrm rot="3827573">
            <a:off x="8259415" y="3016266"/>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49" name="Rectangle 148">
            <a:extLst>
              <a:ext uri="{FF2B5EF4-FFF2-40B4-BE49-F238E27FC236}">
                <a16:creationId xmlns:a16="http://schemas.microsoft.com/office/drawing/2014/main" id="{28A2952B-324F-414C-A5A7-C2D2F7EC471D}"/>
              </a:ext>
            </a:extLst>
          </p:cNvPr>
          <p:cNvSpPr/>
          <p:nvPr/>
        </p:nvSpPr>
        <p:spPr bwMode="auto">
          <a:xfrm>
            <a:off x="6301843" y="3081460"/>
            <a:ext cx="458800" cy="853436"/>
          </a:xfrm>
          <a:prstGeom prst="rect">
            <a:avLst/>
          </a:prstGeom>
          <a:solidFill>
            <a:srgbClr val="0070C0"/>
          </a:solidFill>
          <a:ln>
            <a:no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50" name="Rectangle 149">
            <a:extLst>
              <a:ext uri="{FF2B5EF4-FFF2-40B4-BE49-F238E27FC236}">
                <a16:creationId xmlns:a16="http://schemas.microsoft.com/office/drawing/2014/main" id="{C9C20C60-D9E9-4275-BDE1-5AB75071ED11}"/>
              </a:ext>
            </a:extLst>
          </p:cNvPr>
          <p:cNvSpPr/>
          <p:nvPr/>
        </p:nvSpPr>
        <p:spPr bwMode="auto">
          <a:xfrm>
            <a:off x="6301843" y="2803710"/>
            <a:ext cx="458800" cy="23659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51" name="Rectangle 150">
            <a:extLst>
              <a:ext uri="{FF2B5EF4-FFF2-40B4-BE49-F238E27FC236}">
                <a16:creationId xmlns:a16="http://schemas.microsoft.com/office/drawing/2014/main" id="{CFC7271E-2D65-437C-BE6B-A80DFD51730F}"/>
              </a:ext>
            </a:extLst>
          </p:cNvPr>
          <p:cNvSpPr/>
          <p:nvPr/>
        </p:nvSpPr>
        <p:spPr bwMode="auto">
          <a:xfrm rot="3827573">
            <a:off x="6320179" y="3010095"/>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53" name="Rectangle 152">
            <a:extLst>
              <a:ext uri="{FF2B5EF4-FFF2-40B4-BE49-F238E27FC236}">
                <a16:creationId xmlns:a16="http://schemas.microsoft.com/office/drawing/2014/main" id="{F4839958-17B0-4B27-B81F-0A98DC8F98C0}"/>
              </a:ext>
            </a:extLst>
          </p:cNvPr>
          <p:cNvSpPr/>
          <p:nvPr/>
        </p:nvSpPr>
        <p:spPr bwMode="auto">
          <a:xfrm rot="3827573">
            <a:off x="6455246" y="3010095"/>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55" name="Rectangle 154">
            <a:extLst>
              <a:ext uri="{FF2B5EF4-FFF2-40B4-BE49-F238E27FC236}">
                <a16:creationId xmlns:a16="http://schemas.microsoft.com/office/drawing/2014/main" id="{DA6578E8-6AE2-4641-AA33-53199384C4A4}"/>
              </a:ext>
            </a:extLst>
          </p:cNvPr>
          <p:cNvSpPr/>
          <p:nvPr/>
        </p:nvSpPr>
        <p:spPr bwMode="auto">
          <a:xfrm rot="3827573">
            <a:off x="6590313" y="3010095"/>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56" name="Rectangle 155">
            <a:extLst>
              <a:ext uri="{FF2B5EF4-FFF2-40B4-BE49-F238E27FC236}">
                <a16:creationId xmlns:a16="http://schemas.microsoft.com/office/drawing/2014/main" id="{4D06153F-D870-4693-8E3F-7EBEAB83BA6D}"/>
              </a:ext>
            </a:extLst>
          </p:cNvPr>
          <p:cNvSpPr/>
          <p:nvPr/>
        </p:nvSpPr>
        <p:spPr bwMode="auto">
          <a:xfrm rot="3827573">
            <a:off x="6725384" y="3010098"/>
            <a:ext cx="96331" cy="1008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57" name="TextBox 156">
            <a:extLst>
              <a:ext uri="{FF2B5EF4-FFF2-40B4-BE49-F238E27FC236}">
                <a16:creationId xmlns:a16="http://schemas.microsoft.com/office/drawing/2014/main" id="{999B12D8-85A0-4501-A7CE-41019FDE3FA9}"/>
              </a:ext>
            </a:extLst>
          </p:cNvPr>
          <p:cNvSpPr txBox="1"/>
          <p:nvPr/>
        </p:nvSpPr>
        <p:spPr>
          <a:xfrm>
            <a:off x="6408997" y="3782468"/>
            <a:ext cx="277734" cy="135743"/>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6TB</a:t>
            </a:r>
          </a:p>
        </p:txBody>
      </p:sp>
      <p:sp>
        <p:nvSpPr>
          <p:cNvPr id="143" name="Rectangle 142">
            <a:extLst>
              <a:ext uri="{FF2B5EF4-FFF2-40B4-BE49-F238E27FC236}">
                <a16:creationId xmlns:a16="http://schemas.microsoft.com/office/drawing/2014/main" id="{E4F23436-618B-499C-BFC6-A09B30D10AF2}"/>
              </a:ext>
            </a:extLst>
          </p:cNvPr>
          <p:cNvSpPr/>
          <p:nvPr/>
        </p:nvSpPr>
        <p:spPr bwMode="auto">
          <a:xfrm>
            <a:off x="4834991" y="3179621"/>
            <a:ext cx="458800" cy="75633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45" name="TextBox 144">
            <a:extLst>
              <a:ext uri="{FF2B5EF4-FFF2-40B4-BE49-F238E27FC236}">
                <a16:creationId xmlns:a16="http://schemas.microsoft.com/office/drawing/2014/main" id="{9821BC5E-3AF5-42DF-8915-62596BD1D36F}"/>
              </a:ext>
            </a:extLst>
          </p:cNvPr>
          <p:cNvSpPr txBox="1"/>
          <p:nvPr/>
        </p:nvSpPr>
        <p:spPr>
          <a:xfrm>
            <a:off x="4906590" y="3769648"/>
            <a:ext cx="293518"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lang="en-US" sz="980" b="1" dirty="0">
                <a:latin typeface="Calibri" panose="020F0502020204030204" pitchFamily="34" charset="0"/>
                <a:cs typeface="Calibri" panose="020F0502020204030204" pitchFamily="34" charset="0"/>
              </a:rPr>
              <a:t>3</a:t>
            </a: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TB</a:t>
            </a:r>
          </a:p>
        </p:txBody>
      </p:sp>
      <p:sp>
        <p:nvSpPr>
          <p:cNvPr id="159" name="Rectangle 158">
            <a:extLst>
              <a:ext uri="{FF2B5EF4-FFF2-40B4-BE49-F238E27FC236}">
                <a16:creationId xmlns:a16="http://schemas.microsoft.com/office/drawing/2014/main" id="{DBBE68FE-0A85-4713-A5C1-75D4C2D0A37D}"/>
              </a:ext>
            </a:extLst>
          </p:cNvPr>
          <p:cNvSpPr/>
          <p:nvPr/>
        </p:nvSpPr>
        <p:spPr bwMode="auto">
          <a:xfrm>
            <a:off x="7770132" y="3036872"/>
            <a:ext cx="458800" cy="89781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60" name="Rectangle 159">
            <a:extLst>
              <a:ext uri="{FF2B5EF4-FFF2-40B4-BE49-F238E27FC236}">
                <a16:creationId xmlns:a16="http://schemas.microsoft.com/office/drawing/2014/main" id="{FE777815-A183-4148-AAC6-873CD93E515A}"/>
              </a:ext>
            </a:extLst>
          </p:cNvPr>
          <p:cNvSpPr/>
          <p:nvPr/>
        </p:nvSpPr>
        <p:spPr bwMode="auto">
          <a:xfrm>
            <a:off x="7770132" y="2641900"/>
            <a:ext cx="458800" cy="34376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84B401CB-B493-493B-9BC8-D55C31238C9A}"/>
              </a:ext>
            </a:extLst>
          </p:cNvPr>
          <p:cNvSpPr txBox="1"/>
          <p:nvPr/>
        </p:nvSpPr>
        <p:spPr>
          <a:xfrm>
            <a:off x="7856126" y="3779709"/>
            <a:ext cx="293079" cy="135743"/>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9TB</a:t>
            </a:r>
          </a:p>
        </p:txBody>
      </p:sp>
      <p:sp>
        <p:nvSpPr>
          <p:cNvPr id="162" name="Rectangle 161">
            <a:extLst>
              <a:ext uri="{FF2B5EF4-FFF2-40B4-BE49-F238E27FC236}">
                <a16:creationId xmlns:a16="http://schemas.microsoft.com/office/drawing/2014/main" id="{168620F1-0939-44FE-A1E0-EEAF876411CE}"/>
              </a:ext>
            </a:extLst>
          </p:cNvPr>
          <p:cNvSpPr/>
          <p:nvPr/>
        </p:nvSpPr>
        <p:spPr bwMode="auto">
          <a:xfrm rot="3827573">
            <a:off x="7799116" y="2965864"/>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63" name="Rectangle 162">
            <a:extLst>
              <a:ext uri="{FF2B5EF4-FFF2-40B4-BE49-F238E27FC236}">
                <a16:creationId xmlns:a16="http://schemas.microsoft.com/office/drawing/2014/main" id="{80DC6E52-8A17-49B0-A3F9-D79E5F363A2B}"/>
              </a:ext>
            </a:extLst>
          </p:cNvPr>
          <p:cNvSpPr/>
          <p:nvPr/>
        </p:nvSpPr>
        <p:spPr bwMode="auto">
          <a:xfrm rot="3827573">
            <a:off x="7934184" y="2965866"/>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64" name="Rectangle 163">
            <a:extLst>
              <a:ext uri="{FF2B5EF4-FFF2-40B4-BE49-F238E27FC236}">
                <a16:creationId xmlns:a16="http://schemas.microsoft.com/office/drawing/2014/main" id="{DAE2C135-8F4D-4D87-8809-42DA331C61C0}"/>
              </a:ext>
            </a:extLst>
          </p:cNvPr>
          <p:cNvSpPr/>
          <p:nvPr/>
        </p:nvSpPr>
        <p:spPr bwMode="auto">
          <a:xfrm rot="3827573">
            <a:off x="8069250" y="2965866"/>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65" name="Rectangle 164">
            <a:extLst>
              <a:ext uri="{FF2B5EF4-FFF2-40B4-BE49-F238E27FC236}">
                <a16:creationId xmlns:a16="http://schemas.microsoft.com/office/drawing/2014/main" id="{5D0B7937-B09B-406E-BBE2-02363BF0327D}"/>
              </a:ext>
            </a:extLst>
          </p:cNvPr>
          <p:cNvSpPr/>
          <p:nvPr/>
        </p:nvSpPr>
        <p:spPr bwMode="auto">
          <a:xfrm rot="3827573">
            <a:off x="9661008" y="3011503"/>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66" name="Rectangle 165">
            <a:extLst>
              <a:ext uri="{FF2B5EF4-FFF2-40B4-BE49-F238E27FC236}">
                <a16:creationId xmlns:a16="http://schemas.microsoft.com/office/drawing/2014/main" id="{CB3F0BF5-0096-4D0B-A3D8-CA4C463506A6}"/>
              </a:ext>
            </a:extLst>
          </p:cNvPr>
          <p:cNvSpPr/>
          <p:nvPr/>
        </p:nvSpPr>
        <p:spPr bwMode="auto">
          <a:xfrm rot="3827573">
            <a:off x="9726037" y="3076872"/>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67" name="Rectangle 166">
            <a:extLst>
              <a:ext uri="{FF2B5EF4-FFF2-40B4-BE49-F238E27FC236}">
                <a16:creationId xmlns:a16="http://schemas.microsoft.com/office/drawing/2014/main" id="{FC1A14AD-2600-4ED2-B342-F90D64E8B6C1}"/>
              </a:ext>
            </a:extLst>
          </p:cNvPr>
          <p:cNvSpPr/>
          <p:nvPr/>
        </p:nvSpPr>
        <p:spPr bwMode="auto">
          <a:xfrm>
            <a:off x="9735243" y="3035850"/>
            <a:ext cx="458800" cy="897816"/>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68" name="Rectangle 167">
            <a:extLst>
              <a:ext uri="{FF2B5EF4-FFF2-40B4-BE49-F238E27FC236}">
                <a16:creationId xmlns:a16="http://schemas.microsoft.com/office/drawing/2014/main" id="{CB11BED2-5313-4975-A289-09715DEF5A64}"/>
              </a:ext>
            </a:extLst>
          </p:cNvPr>
          <p:cNvSpPr/>
          <p:nvPr/>
        </p:nvSpPr>
        <p:spPr bwMode="auto">
          <a:xfrm>
            <a:off x="9735243" y="2360687"/>
            <a:ext cx="458800" cy="61485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69" name="Rectangle 168">
            <a:extLst>
              <a:ext uri="{FF2B5EF4-FFF2-40B4-BE49-F238E27FC236}">
                <a16:creationId xmlns:a16="http://schemas.microsoft.com/office/drawing/2014/main" id="{CE6D1599-D391-4CE1-9277-3FE2D8F3D149}"/>
              </a:ext>
            </a:extLst>
          </p:cNvPr>
          <p:cNvSpPr/>
          <p:nvPr/>
        </p:nvSpPr>
        <p:spPr bwMode="auto">
          <a:xfrm rot="3827573">
            <a:off x="9767755" y="2957148"/>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70" name="Rectangle 169">
            <a:extLst>
              <a:ext uri="{FF2B5EF4-FFF2-40B4-BE49-F238E27FC236}">
                <a16:creationId xmlns:a16="http://schemas.microsoft.com/office/drawing/2014/main" id="{45B56C05-8127-4B74-A079-2125FAB0D09C}"/>
              </a:ext>
            </a:extLst>
          </p:cNvPr>
          <p:cNvSpPr/>
          <p:nvPr/>
        </p:nvSpPr>
        <p:spPr bwMode="auto">
          <a:xfrm rot="3827573">
            <a:off x="9902823" y="2957150"/>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71" name="Rectangle 170">
            <a:extLst>
              <a:ext uri="{FF2B5EF4-FFF2-40B4-BE49-F238E27FC236}">
                <a16:creationId xmlns:a16="http://schemas.microsoft.com/office/drawing/2014/main" id="{44C0A872-6EF3-4475-8FCD-F61F9791C737}"/>
              </a:ext>
            </a:extLst>
          </p:cNvPr>
          <p:cNvSpPr/>
          <p:nvPr/>
        </p:nvSpPr>
        <p:spPr bwMode="auto">
          <a:xfrm rot="3827573">
            <a:off x="10044979" y="2961876"/>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72" name="Rectangle 171">
            <a:extLst>
              <a:ext uri="{FF2B5EF4-FFF2-40B4-BE49-F238E27FC236}">
                <a16:creationId xmlns:a16="http://schemas.microsoft.com/office/drawing/2014/main" id="{BA5C4E87-F3AE-40A1-91EC-4CA767D9E2DF}"/>
              </a:ext>
            </a:extLst>
          </p:cNvPr>
          <p:cNvSpPr/>
          <p:nvPr/>
        </p:nvSpPr>
        <p:spPr bwMode="auto">
          <a:xfrm rot="3827573">
            <a:off x="10037884" y="2957153"/>
            <a:ext cx="96331" cy="100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700" b="1"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pitchFamily="34" charset="0"/>
              <a:ea typeface="Segoe UI" pitchFamily="34" charset="0"/>
              <a:cs typeface="Calibri" panose="020F0502020204030204" pitchFamily="34" charset="0"/>
            </a:endParaRPr>
          </a:p>
        </p:txBody>
      </p:sp>
      <p:sp>
        <p:nvSpPr>
          <p:cNvPr id="173" name="TextBox 172">
            <a:extLst>
              <a:ext uri="{FF2B5EF4-FFF2-40B4-BE49-F238E27FC236}">
                <a16:creationId xmlns:a16="http://schemas.microsoft.com/office/drawing/2014/main" id="{75FDA023-A708-461A-8FD0-9EB48223407E}"/>
              </a:ext>
            </a:extLst>
          </p:cNvPr>
          <p:cNvSpPr txBox="1"/>
          <p:nvPr/>
        </p:nvSpPr>
        <p:spPr>
          <a:xfrm>
            <a:off x="9780551" y="3786821"/>
            <a:ext cx="382074" cy="135777"/>
          </a:xfrm>
          <a:prstGeom prst="rect">
            <a:avLst/>
          </a:prstGeom>
          <a:noFill/>
        </p:spPr>
        <p:txBody>
          <a:bodyPr wrap="square" lIns="0" tIns="0" rIns="0" bIns="0" rtlCol="0">
            <a:spAutoFit/>
          </a:bodyPr>
          <a:lstStyle>
            <a:defPPr>
              <a:defRPr lang="en-US"/>
            </a:defPPr>
            <a:lvl1pPr defTabSz="932597">
              <a:lnSpc>
                <a:spcPct val="90000"/>
              </a:lnSpc>
              <a:spcAft>
                <a:spcPts val="612"/>
              </a:spcAft>
              <a:defRPr sz="1000">
                <a:solidFill>
                  <a:srgbClr val="FFFFFF"/>
                </a:solidFill>
                <a:latin typeface="Arial Black" panose="020B0A04020102020204" pitchFamily="34" charset="0"/>
              </a:defRPr>
            </a:lvl1p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18TB</a:t>
            </a:r>
          </a:p>
        </p:txBody>
      </p:sp>
      <p:sp>
        <p:nvSpPr>
          <p:cNvPr id="174" name="TextBox 173">
            <a:extLst>
              <a:ext uri="{FF2B5EF4-FFF2-40B4-BE49-F238E27FC236}">
                <a16:creationId xmlns:a16="http://schemas.microsoft.com/office/drawing/2014/main" id="{A4158E26-3BC0-4077-9BA8-F85649D95CD4}"/>
              </a:ext>
            </a:extLst>
          </p:cNvPr>
          <p:cNvSpPr txBox="1"/>
          <p:nvPr/>
        </p:nvSpPr>
        <p:spPr>
          <a:xfrm rot="16200000">
            <a:off x="7666221" y="3246582"/>
            <a:ext cx="664505" cy="10862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de-AT" sz="784"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OPTANE</a:t>
            </a:r>
            <a:endParaRPr kumimoji="0" lang="en-US" sz="784" b="1" i="0" u="none" strike="noStrike" kern="1200" cap="none" spc="0" normalizeH="0" baseline="0" noProof="0" dirty="0" err="1">
              <a:ln>
                <a:noFill/>
              </a:ln>
              <a:solidFill>
                <a:srgbClr val="FFFFFF"/>
              </a:solidFill>
              <a:effectLst/>
              <a:uLnTx/>
              <a:uFillTx/>
              <a:latin typeface="Calibri" panose="020F0502020204030204" pitchFamily="34" charset="0"/>
              <a:cs typeface="Calibri" panose="020F0502020204030204" pitchFamily="34" charset="0"/>
            </a:endParaRPr>
          </a:p>
        </p:txBody>
      </p:sp>
      <p:sp>
        <p:nvSpPr>
          <p:cNvPr id="175" name="TextBox 174">
            <a:extLst>
              <a:ext uri="{FF2B5EF4-FFF2-40B4-BE49-F238E27FC236}">
                <a16:creationId xmlns:a16="http://schemas.microsoft.com/office/drawing/2014/main" id="{0AAFDF32-4C89-4BD7-9AD4-C199EEA363BD}"/>
              </a:ext>
            </a:extLst>
          </p:cNvPr>
          <p:cNvSpPr txBox="1"/>
          <p:nvPr/>
        </p:nvSpPr>
        <p:spPr>
          <a:xfrm rot="16200000">
            <a:off x="9635822" y="3255206"/>
            <a:ext cx="664505" cy="108622"/>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de-AT" sz="784" b="1"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OPTANE</a:t>
            </a:r>
            <a:endParaRPr kumimoji="0" lang="en-US" sz="784" b="1" i="0" u="none" strike="noStrike" kern="1200" cap="none" spc="0" normalizeH="0" baseline="0" noProof="0" dirty="0" err="1">
              <a:ln>
                <a:noFill/>
              </a:ln>
              <a:solidFill>
                <a:srgbClr val="FFFFFF"/>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5878457"/>
      </p:ext>
    </p:extLst>
  </p:cSld>
  <p:clrMapOvr>
    <a:masterClrMapping/>
  </p:clrMapOvr>
  <p:transition spd="slow">
    <p:wip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3.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6.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07ABEB30-CEAA-4B9D-B519-F2CBC22AEC20}" vid="{29B99801-C238-4DAE-8890-186840A76DA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16-9_Illustration_2018_Cloud_011</Template>
  <TotalTime>0</TotalTime>
  <Words>3869</Words>
  <Application>Microsoft Office PowerPoint</Application>
  <PresentationFormat>Widescreen</PresentationFormat>
  <Paragraphs>752</Paragraphs>
  <Slides>46</Slides>
  <Notes>22</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46</vt:i4>
      </vt:variant>
    </vt:vector>
  </HeadingPairs>
  <TitlesOfParts>
    <vt:vector size="64" baseType="lpstr">
      <vt:lpstr>Arial</vt:lpstr>
      <vt:lpstr>Calibri</vt:lpstr>
      <vt:lpstr>Consolas</vt:lpstr>
      <vt:lpstr>Courier New</vt:lpstr>
      <vt:lpstr>Segoe</vt:lpstr>
      <vt:lpstr>Segoe Light</vt:lpstr>
      <vt:lpstr>Segoe UI</vt:lpstr>
      <vt:lpstr>Segoe UI Light</vt:lpstr>
      <vt:lpstr>Segoe UI Semibold</vt:lpstr>
      <vt:lpstr>Segoe UI Semilight</vt:lpstr>
      <vt:lpstr>Times New Roman</vt:lpstr>
      <vt:lpstr>Wingdings</vt:lpstr>
      <vt:lpstr>WHITE TEMPLATE</vt:lpstr>
      <vt:lpstr>Azure Sept 2018</vt:lpstr>
      <vt:lpstr>1_Dynamics 365</vt:lpstr>
      <vt:lpstr>9-51027_Microsoft_Ready_Template</vt:lpstr>
      <vt:lpstr>9-51052_Microsoft_Ready_Template_Light</vt:lpstr>
      <vt:lpstr>3_White Template</vt:lpstr>
      <vt:lpstr>Run your largest workloads on Azure</vt:lpstr>
      <vt:lpstr>PowerPoint Presentation</vt:lpstr>
      <vt:lpstr>Microsoft Azure</vt:lpstr>
      <vt:lpstr>Azure global infrastructure</vt:lpstr>
      <vt:lpstr>PowerPoint Presentation</vt:lpstr>
      <vt:lpstr>Understand Azure global infrastructure</vt:lpstr>
      <vt:lpstr>Azure covers 92 compliance offerings</vt:lpstr>
      <vt:lpstr>Enterprise-Grade VM Availability, SLAs &amp; DR</vt:lpstr>
      <vt:lpstr>PowerPoint Presentation</vt:lpstr>
      <vt:lpstr>SAP on Azure - Large variety of instances</vt:lpstr>
      <vt:lpstr>SAP on Azure - Scenarios and Benefits</vt:lpstr>
      <vt:lpstr>PowerPoint Presentation</vt:lpstr>
      <vt:lpstr>Something about Azure projects today…</vt:lpstr>
      <vt:lpstr>Something like…</vt:lpstr>
      <vt:lpstr>Or something like…</vt:lpstr>
      <vt:lpstr>SAP on Azure project steps </vt:lpstr>
      <vt:lpstr>The funny facts… about SAP on Azure</vt:lpstr>
      <vt:lpstr>The cloud adoption affects the business, technology, and culture of enterprises.</vt:lpstr>
      <vt:lpstr>The cloud adoption affects the business, technology, and culture of enterprises.</vt:lpstr>
      <vt:lpstr>The cloud adoption affects the business, technology, and culture of enterprises.</vt:lpstr>
      <vt:lpstr>Traditional thinking</vt:lpstr>
      <vt:lpstr>Cloud-native thinking</vt:lpstr>
      <vt:lpstr>PowerPoint Presentation</vt:lpstr>
      <vt:lpstr>PowerPoint Presentation</vt:lpstr>
      <vt:lpstr>PowerPoint Presentation</vt:lpstr>
      <vt:lpstr>PowerPoint Presentation</vt:lpstr>
      <vt:lpstr>Get started at no cost: Built-in tools at each stage</vt:lpstr>
      <vt:lpstr>PowerPoint Presentation</vt:lpstr>
      <vt:lpstr>Resiliency in Azure for your big (SAP) environment</vt:lpstr>
      <vt:lpstr>PowerPoint Presentation</vt:lpstr>
      <vt:lpstr>Types of failures you need Resilience from</vt:lpstr>
      <vt:lpstr>Enterprise-Grade VM Availability, SLAs &amp; DR</vt:lpstr>
      <vt:lpstr>Single Instance Virtual Machine (99.9% SLA)</vt:lpstr>
      <vt:lpstr>Single Instance Virtual Machine (99.9% SLA)</vt:lpstr>
      <vt:lpstr>Resilience pattern: High-Availability (99.95% SLA)</vt:lpstr>
      <vt:lpstr>SAP S/4HANA virtual machines on Azure</vt:lpstr>
      <vt:lpstr>Resilience pattern: High-Availability (99.99% SLA)</vt:lpstr>
      <vt:lpstr>Availabilty Zones - Azure Proximity Placement Groups</vt:lpstr>
      <vt:lpstr>SAP S/4HANA virtual machines on Azure</vt:lpstr>
      <vt:lpstr>PowerPoint Presentation</vt:lpstr>
      <vt:lpstr>PowerPoint Presentation</vt:lpstr>
      <vt:lpstr>Azure Architecture Center</vt:lpstr>
      <vt:lpstr>Q&amp;A</vt:lpstr>
      <vt:lpstr>Thank you!</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Evelyn Sheahan</dc:creator>
  <cp:keywords/>
  <dc:description/>
  <cp:lastModifiedBy>Robert Boban</cp:lastModifiedBy>
  <cp:revision>71</cp:revision>
  <dcterms:created xsi:type="dcterms:W3CDTF">2018-07-31T14:16:34Z</dcterms:created>
  <dcterms:modified xsi:type="dcterms:W3CDTF">2020-02-29T09:56:30Z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